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3"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1" d="100"/>
          <a:sy n="71" d="100"/>
        </p:scale>
        <p:origin x="67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800" cy="458788"/>
          </a:xfrm>
          <a:prstGeom prst="rect">
            <a:avLst/>
          </a:prstGeom>
          <a:noFill/>
          <a:ln>
            <a:noFill/>
          </a:ln>
        </p:spPr>
        <p:txBody>
          <a:bodyPr wrap="square" lIns="91425" tIns="91425" rIns="91425" bIns="91425" anchor="t" anchorCtr="0"/>
          <a:lstStyle>
            <a:lvl1pPr marL="0" marR="0" lvl="0" indent="0" algn="l" rtl="0">
              <a:spcBef>
                <a:spcPts val="0"/>
              </a:spcBef>
              <a:buSzPts val="1400"/>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Shape 4"/>
          <p:cNvSpPr txBox="1">
            <a:spLocks noGrp="1"/>
          </p:cNvSpPr>
          <p:nvPr>
            <p:ph type="dt" idx="10"/>
          </p:nvPr>
        </p:nvSpPr>
        <p:spPr>
          <a:xfrm>
            <a:off x="3884613" y="0"/>
            <a:ext cx="2971800" cy="458788"/>
          </a:xfrm>
          <a:prstGeom prst="rect">
            <a:avLst/>
          </a:prstGeom>
          <a:noFill/>
          <a:ln>
            <a:noFill/>
          </a:ln>
        </p:spPr>
        <p:txBody>
          <a:bodyPr wrap="square" lIns="91425" tIns="91425" rIns="91425" bIns="91425" anchor="t" anchorCtr="0"/>
          <a:lstStyle>
            <a:lvl1pPr marL="0" marR="0" lvl="0" indent="0" algn="r" rtl="0">
              <a:spcBef>
                <a:spcPts val="0"/>
              </a:spcBef>
              <a:buSzPts val="1400"/>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Shape 5"/>
          <p:cNvSpPr>
            <a:spLocks noGrp="1" noRot="1" noChangeAspect="1"/>
          </p:cNvSpPr>
          <p:nvPr>
            <p:ph type="sldImg" idx="3"/>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 name="Shape 6"/>
          <p:cNvSpPr txBox="1">
            <a:spLocks noGrp="1"/>
          </p:cNvSpPr>
          <p:nvPr>
            <p:ph type="body" idx="1"/>
          </p:nvPr>
        </p:nvSpPr>
        <p:spPr>
          <a:xfrm>
            <a:off x="685800" y="4400550"/>
            <a:ext cx="5486400" cy="3600450"/>
          </a:xfrm>
          <a:prstGeom prst="rect">
            <a:avLst/>
          </a:prstGeom>
          <a:noFill/>
          <a:ln>
            <a:noFill/>
          </a:ln>
        </p:spPr>
        <p:txBody>
          <a:bodyPr wrap="square" lIns="91425" tIns="91425" rIns="91425" bIns="91425" anchor="t" anchorCtr="0"/>
          <a:lstStyle>
            <a:lvl1pPr marL="0" marR="0" lvl="0" indent="0" algn="l" rtl="0">
              <a:spcBef>
                <a:spcPts val="0"/>
              </a:spcBef>
              <a:buSzPts val="1400"/>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buSzPts val="1400"/>
              <a:buNone/>
              <a:defRPr sz="1200" b="0" i="0" u="none" strike="noStrike" cap="none">
                <a:solidFill>
                  <a:schemeClr val="dk1"/>
                </a:solidFill>
                <a:latin typeface="Calibri"/>
                <a:ea typeface="Calibri"/>
                <a:cs typeface="Calibri"/>
                <a:sym typeface="Calibri"/>
              </a:defRPr>
            </a:lvl2pPr>
            <a:lvl3pPr marL="914400" marR="0" lvl="2" indent="0" algn="l" rtl="0">
              <a:spcBef>
                <a:spcPts val="0"/>
              </a:spcBef>
              <a:buSzPts val="1400"/>
              <a:buNone/>
              <a:defRPr sz="1200" b="0" i="0" u="none" strike="noStrike" cap="none">
                <a:solidFill>
                  <a:schemeClr val="dk1"/>
                </a:solidFill>
                <a:latin typeface="Calibri"/>
                <a:ea typeface="Calibri"/>
                <a:cs typeface="Calibri"/>
                <a:sym typeface="Calibri"/>
              </a:defRPr>
            </a:lvl3pPr>
            <a:lvl4pPr marL="1371600" marR="0" lvl="3" indent="0" algn="l" rtl="0">
              <a:spcBef>
                <a:spcPts val="0"/>
              </a:spcBef>
              <a:buSzPts val="1400"/>
              <a:buNone/>
              <a:defRPr sz="1200" b="0" i="0" u="none" strike="noStrike" cap="none">
                <a:solidFill>
                  <a:schemeClr val="dk1"/>
                </a:solidFill>
                <a:latin typeface="Calibri"/>
                <a:ea typeface="Calibri"/>
                <a:cs typeface="Calibri"/>
                <a:sym typeface="Calibri"/>
              </a:defRPr>
            </a:lvl4pPr>
            <a:lvl5pPr marL="1828800" marR="0" lvl="4" indent="0" algn="l" rtl="0">
              <a:spcBef>
                <a:spcPts val="0"/>
              </a:spcBef>
              <a:buSzPts val="1400"/>
              <a:buNone/>
              <a:defRPr sz="1200" b="0" i="0" u="none" strike="noStrike" cap="none">
                <a:solidFill>
                  <a:schemeClr val="dk1"/>
                </a:solidFill>
                <a:latin typeface="Calibri"/>
                <a:ea typeface="Calibri"/>
                <a:cs typeface="Calibri"/>
                <a:sym typeface="Calibri"/>
              </a:defRPr>
            </a:lvl5pPr>
            <a:lvl6pPr marL="2286000" marR="0" lvl="5" indent="0" algn="l" rtl="0">
              <a:spcBef>
                <a:spcPts val="0"/>
              </a:spcBef>
              <a:buSzPts val="1400"/>
              <a:buNone/>
              <a:defRPr sz="1200" b="0" i="0" u="none" strike="noStrike" cap="none">
                <a:solidFill>
                  <a:schemeClr val="dk1"/>
                </a:solidFill>
                <a:latin typeface="Calibri"/>
                <a:ea typeface="Calibri"/>
                <a:cs typeface="Calibri"/>
                <a:sym typeface="Calibri"/>
              </a:defRPr>
            </a:lvl6pPr>
            <a:lvl7pPr marL="2743200" marR="0" lvl="6" indent="0" algn="l" rtl="0">
              <a:spcBef>
                <a:spcPts val="0"/>
              </a:spcBef>
              <a:buSzPts val="1400"/>
              <a:buNone/>
              <a:defRPr sz="1200" b="0" i="0" u="none" strike="noStrike" cap="none">
                <a:solidFill>
                  <a:schemeClr val="dk1"/>
                </a:solidFill>
                <a:latin typeface="Calibri"/>
                <a:ea typeface="Calibri"/>
                <a:cs typeface="Calibri"/>
                <a:sym typeface="Calibri"/>
              </a:defRPr>
            </a:lvl7pPr>
            <a:lvl8pPr marL="3200400" marR="0" lvl="7" indent="0" algn="l" rtl="0">
              <a:spcBef>
                <a:spcPts val="0"/>
              </a:spcBef>
              <a:buSzPts val="1400"/>
              <a:buNone/>
              <a:defRPr sz="1200" b="0" i="0" u="none" strike="noStrike" cap="none">
                <a:solidFill>
                  <a:schemeClr val="dk1"/>
                </a:solidFill>
                <a:latin typeface="Calibri"/>
                <a:ea typeface="Calibri"/>
                <a:cs typeface="Calibri"/>
                <a:sym typeface="Calibri"/>
              </a:defRPr>
            </a:lvl8pPr>
            <a:lvl9pPr marL="3657600" marR="0" lvl="8" indent="0" algn="l" rtl="0">
              <a:spcBef>
                <a:spcPts val="0"/>
              </a:spcBef>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Shape 7"/>
          <p:cNvSpPr txBox="1">
            <a:spLocks noGrp="1"/>
          </p:cNvSpPr>
          <p:nvPr>
            <p:ph type="ftr" idx="11"/>
          </p:nvPr>
        </p:nvSpPr>
        <p:spPr>
          <a:xfrm>
            <a:off x="0" y="8685213"/>
            <a:ext cx="2971800" cy="458787"/>
          </a:xfrm>
          <a:prstGeom prst="rect">
            <a:avLst/>
          </a:prstGeom>
          <a:noFill/>
          <a:ln>
            <a:noFill/>
          </a:ln>
        </p:spPr>
        <p:txBody>
          <a:bodyPr wrap="square" lIns="91425" tIns="91425" rIns="91425" bIns="91425" anchor="b" anchorCtr="0"/>
          <a:lstStyle>
            <a:lvl1pPr marL="0" marR="0" lvl="0" indent="0" algn="l" rtl="0">
              <a:spcBef>
                <a:spcPts val="0"/>
              </a:spcBef>
              <a:buSzPts val="1400"/>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Shape 8"/>
          <p:cNvSpPr txBox="1">
            <a:spLocks noGrp="1"/>
          </p:cNvSpPr>
          <p:nvPr>
            <p:ph type="sldNum" idx="12"/>
          </p:nvPr>
        </p:nvSpPr>
        <p:spPr>
          <a:xfrm>
            <a:off x="3884613" y="8685213"/>
            <a:ext cx="2971800" cy="458787"/>
          </a:xfrm>
          <a:prstGeom prst="rect">
            <a:avLst/>
          </a:prstGeom>
          <a:noFill/>
          <a:ln>
            <a:noFill/>
          </a:ln>
        </p:spPr>
        <p:txBody>
          <a:bodyPr wrap="square" lIns="91425" tIns="45700" rIns="91425" bIns="45700" anchor="b" anchorCtr="0">
            <a:noAutofit/>
          </a:bodyPr>
          <a:lstStyle/>
          <a:p>
            <a:pPr marL="0" marR="0" lvl="0" indent="0" algn="r" rtl="0">
              <a:spcBef>
                <a:spcPts val="0"/>
              </a:spcBef>
              <a:buNone/>
            </a:pPr>
            <a:fld id="{00000000-1234-1234-1234-123412341234}" type="slidenum">
              <a:rPr lang="es-MX" sz="1200" b="0" i="0" u="none" strike="noStrike" cap="none">
                <a:solidFill>
                  <a:schemeClr val="dk1"/>
                </a:solidFill>
                <a:latin typeface="Calibri"/>
                <a:ea typeface="Calibri"/>
                <a:cs typeface="Calibri"/>
                <a:sym typeface="Calibri"/>
              </a:rPr>
              <a:t>‹Nº›</a:t>
            </a:fld>
            <a:endParaRPr lang="es-MX"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Shape 85"/>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86" name="Shape 86"/>
          <p:cNvSpPr txBox="1">
            <a:spLocks noGrp="1"/>
          </p:cNvSpPr>
          <p:nvPr>
            <p:ph type="body" idx="1"/>
          </p:nvPr>
        </p:nvSpPr>
        <p:spPr>
          <a:xfrm>
            <a:off x="685800" y="4400550"/>
            <a:ext cx="5486400" cy="3600450"/>
          </a:xfrm>
          <a:prstGeom prst="rect">
            <a:avLst/>
          </a:prstGeom>
          <a:noFill/>
          <a:ln>
            <a:noFill/>
          </a:ln>
        </p:spPr>
        <p:txBody>
          <a:bodyPr wrap="square" lIns="91425" tIns="45700" rIns="91425" bIns="45700" anchor="t" anchorCtr="0">
            <a:noAutofit/>
          </a:bodyPr>
          <a:lstStyle/>
          <a:p>
            <a:pPr marL="0" marR="0" lvl="0" indent="0" algn="l" rtl="0">
              <a:spcBef>
                <a:spcPts val="0"/>
              </a:spcBef>
              <a:buNone/>
            </a:pPr>
            <a:endParaRPr sz="1200" b="0" i="0" u="none" strike="noStrike" cap="none">
              <a:solidFill>
                <a:schemeClr val="dk1"/>
              </a:solidFill>
              <a:latin typeface="Calibri"/>
              <a:ea typeface="Calibri"/>
              <a:cs typeface="Calibri"/>
              <a:sym typeface="Calibri"/>
            </a:endParaRPr>
          </a:p>
        </p:txBody>
      </p:sp>
      <p:sp>
        <p:nvSpPr>
          <p:cNvPr id="87" name="Shape 87"/>
          <p:cNvSpPr txBox="1">
            <a:spLocks noGrp="1"/>
          </p:cNvSpPr>
          <p:nvPr>
            <p:ph type="sldNum" idx="12"/>
          </p:nvPr>
        </p:nvSpPr>
        <p:spPr>
          <a:xfrm>
            <a:off x="3884613" y="8685213"/>
            <a:ext cx="2971800" cy="458787"/>
          </a:xfrm>
          <a:prstGeom prst="rect">
            <a:avLst/>
          </a:prstGeom>
          <a:noFill/>
          <a:ln>
            <a:noFill/>
          </a:ln>
        </p:spPr>
        <p:txBody>
          <a:bodyPr wrap="square" lIns="91425" tIns="45700" rIns="91425" bIns="45700" anchor="b" anchorCtr="0">
            <a:noAutofit/>
          </a:bodyPr>
          <a:lstStyle/>
          <a:p>
            <a:pPr marL="0" marR="0" lvl="0" indent="0" algn="r" rtl="0">
              <a:spcBef>
                <a:spcPts val="0"/>
              </a:spcBef>
              <a:buNone/>
            </a:pPr>
            <a:fld id="{00000000-1234-1234-1234-123412341234}" type="slidenum">
              <a:rPr lang="es-MX" sz="1200" b="0" i="0" u="none" strike="noStrike" cap="none">
                <a:solidFill>
                  <a:schemeClr val="dk1"/>
                </a:solidFill>
                <a:latin typeface="Calibri"/>
                <a:ea typeface="Calibri"/>
                <a:cs typeface="Calibri"/>
                <a:sym typeface="Calibri"/>
              </a:rPr>
              <a:t>1</a:t>
            </a:fld>
            <a:endParaRPr lang="es-MX"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Shape 186"/>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187" name="Shape 187"/>
          <p:cNvSpPr txBox="1">
            <a:spLocks noGrp="1"/>
          </p:cNvSpPr>
          <p:nvPr>
            <p:ph type="body" idx="1"/>
          </p:nvPr>
        </p:nvSpPr>
        <p:spPr>
          <a:xfrm>
            <a:off x="685800" y="4400550"/>
            <a:ext cx="5486400" cy="3600450"/>
          </a:xfrm>
          <a:prstGeom prst="rect">
            <a:avLst/>
          </a:prstGeom>
          <a:noFill/>
          <a:ln>
            <a:noFill/>
          </a:ln>
        </p:spPr>
        <p:txBody>
          <a:bodyPr wrap="square" lIns="91425" tIns="45700" rIns="91425" bIns="45700" anchor="t" anchorCtr="0">
            <a:noAutofit/>
          </a:bodyPr>
          <a:lstStyle/>
          <a:p>
            <a:pPr marL="0" marR="0" lvl="0" indent="0" algn="l" rtl="0">
              <a:spcBef>
                <a:spcPts val="0"/>
              </a:spcBef>
              <a:buNone/>
            </a:pPr>
            <a:endParaRPr sz="1200" b="0" i="0" u="none" strike="noStrike" cap="none">
              <a:solidFill>
                <a:schemeClr val="dk1"/>
              </a:solidFill>
              <a:latin typeface="Calibri"/>
              <a:ea typeface="Calibri"/>
              <a:cs typeface="Calibri"/>
              <a:sym typeface="Calibri"/>
            </a:endParaRPr>
          </a:p>
        </p:txBody>
      </p:sp>
      <p:sp>
        <p:nvSpPr>
          <p:cNvPr id="188" name="Shape 188"/>
          <p:cNvSpPr txBox="1">
            <a:spLocks noGrp="1"/>
          </p:cNvSpPr>
          <p:nvPr>
            <p:ph type="sldNum" idx="12"/>
          </p:nvPr>
        </p:nvSpPr>
        <p:spPr>
          <a:xfrm>
            <a:off x="3884613" y="8685213"/>
            <a:ext cx="2971800" cy="458787"/>
          </a:xfrm>
          <a:prstGeom prst="rect">
            <a:avLst/>
          </a:prstGeom>
          <a:noFill/>
          <a:ln>
            <a:noFill/>
          </a:ln>
        </p:spPr>
        <p:txBody>
          <a:bodyPr wrap="square" lIns="91425" tIns="45700" rIns="91425" bIns="45700" anchor="b" anchorCtr="0">
            <a:noAutofit/>
          </a:bodyPr>
          <a:lstStyle/>
          <a:p>
            <a:pPr marL="0" marR="0" lvl="0" indent="0" algn="r" rtl="0">
              <a:spcBef>
                <a:spcPts val="0"/>
              </a:spcBef>
              <a:buNone/>
            </a:pPr>
            <a:fld id="{00000000-1234-1234-1234-123412341234}" type="slidenum">
              <a:rPr lang="es-MX" sz="1200">
                <a:solidFill>
                  <a:schemeClr val="dk1"/>
                </a:solidFill>
                <a:latin typeface="Calibri"/>
                <a:ea typeface="Calibri"/>
                <a:cs typeface="Calibri"/>
                <a:sym typeface="Calibri"/>
              </a:rPr>
              <a:t>10</a:t>
            </a:fld>
            <a:endParaRPr lang="es-MX" sz="1200">
              <a:solidFill>
                <a:schemeClr val="dk1"/>
              </a:solidFill>
              <a:latin typeface="Calibri"/>
              <a:ea typeface="Calibri"/>
              <a:cs typeface="Calibri"/>
              <a:sym typeface="Calibri"/>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Shape 95"/>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96" name="Shape 96"/>
          <p:cNvSpPr txBox="1">
            <a:spLocks noGrp="1"/>
          </p:cNvSpPr>
          <p:nvPr>
            <p:ph type="body" idx="1"/>
          </p:nvPr>
        </p:nvSpPr>
        <p:spPr>
          <a:xfrm>
            <a:off x="685800" y="4400550"/>
            <a:ext cx="5486400" cy="3600450"/>
          </a:xfrm>
          <a:prstGeom prst="rect">
            <a:avLst/>
          </a:prstGeom>
          <a:noFill/>
          <a:ln>
            <a:noFill/>
          </a:ln>
        </p:spPr>
        <p:txBody>
          <a:bodyPr wrap="square" lIns="91425" tIns="45700" rIns="91425" bIns="45700" anchor="t" anchorCtr="0">
            <a:noAutofit/>
          </a:bodyPr>
          <a:lstStyle/>
          <a:p>
            <a:pPr marL="0" marR="0" lvl="0" indent="0" algn="l" rtl="0">
              <a:spcBef>
                <a:spcPts val="0"/>
              </a:spcBef>
              <a:buNone/>
            </a:pPr>
            <a:endParaRPr sz="1200" b="0" i="0" u="none" strike="noStrike" cap="none">
              <a:solidFill>
                <a:schemeClr val="dk1"/>
              </a:solidFill>
              <a:latin typeface="Calibri"/>
              <a:ea typeface="Calibri"/>
              <a:cs typeface="Calibri"/>
              <a:sym typeface="Calibri"/>
            </a:endParaRPr>
          </a:p>
        </p:txBody>
      </p:sp>
      <p:sp>
        <p:nvSpPr>
          <p:cNvPr id="97" name="Shape 97"/>
          <p:cNvSpPr txBox="1">
            <a:spLocks noGrp="1"/>
          </p:cNvSpPr>
          <p:nvPr>
            <p:ph type="sldNum" idx="12"/>
          </p:nvPr>
        </p:nvSpPr>
        <p:spPr>
          <a:xfrm>
            <a:off x="3884613" y="8685213"/>
            <a:ext cx="2971800" cy="458787"/>
          </a:xfrm>
          <a:prstGeom prst="rect">
            <a:avLst/>
          </a:prstGeom>
          <a:noFill/>
          <a:ln>
            <a:noFill/>
          </a:ln>
        </p:spPr>
        <p:txBody>
          <a:bodyPr wrap="square" lIns="91425" tIns="45700" rIns="91425" bIns="45700" anchor="b" anchorCtr="0">
            <a:noAutofit/>
          </a:bodyPr>
          <a:lstStyle/>
          <a:p>
            <a:pPr marL="0" marR="0" lvl="0" indent="0" algn="r" rtl="0">
              <a:spcBef>
                <a:spcPts val="0"/>
              </a:spcBef>
              <a:buNone/>
            </a:pPr>
            <a:fld id="{00000000-1234-1234-1234-123412341234}" type="slidenum">
              <a:rPr lang="es-MX" sz="1200" b="0" i="0" u="none" strike="noStrike" cap="none">
                <a:solidFill>
                  <a:schemeClr val="dk1"/>
                </a:solidFill>
                <a:latin typeface="Calibri"/>
                <a:ea typeface="Calibri"/>
                <a:cs typeface="Calibri"/>
                <a:sym typeface="Calibri"/>
              </a:rPr>
              <a:t>2</a:t>
            </a:fld>
            <a:endParaRPr lang="es-MX"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Shape 106"/>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107" name="Shape 107"/>
          <p:cNvSpPr txBox="1">
            <a:spLocks noGrp="1"/>
          </p:cNvSpPr>
          <p:nvPr>
            <p:ph type="body" idx="1"/>
          </p:nvPr>
        </p:nvSpPr>
        <p:spPr>
          <a:xfrm>
            <a:off x="685800" y="4400550"/>
            <a:ext cx="5486400" cy="3600450"/>
          </a:xfrm>
          <a:prstGeom prst="rect">
            <a:avLst/>
          </a:prstGeom>
          <a:noFill/>
          <a:ln>
            <a:noFill/>
          </a:ln>
        </p:spPr>
        <p:txBody>
          <a:bodyPr wrap="square" lIns="91425" tIns="45700" rIns="91425" bIns="45700" anchor="t" anchorCtr="0">
            <a:noAutofit/>
          </a:bodyPr>
          <a:lstStyle/>
          <a:p>
            <a:pPr marL="0" marR="0" lvl="0" indent="0" algn="l" rtl="0">
              <a:spcBef>
                <a:spcPts val="0"/>
              </a:spcBef>
              <a:buNone/>
            </a:pPr>
            <a:endParaRPr sz="1200" b="0" i="0" u="none" strike="noStrike" cap="none">
              <a:solidFill>
                <a:schemeClr val="dk1"/>
              </a:solidFill>
              <a:latin typeface="Calibri"/>
              <a:ea typeface="Calibri"/>
              <a:cs typeface="Calibri"/>
              <a:sym typeface="Calibri"/>
            </a:endParaRPr>
          </a:p>
        </p:txBody>
      </p:sp>
      <p:sp>
        <p:nvSpPr>
          <p:cNvPr id="108" name="Shape 108"/>
          <p:cNvSpPr txBox="1">
            <a:spLocks noGrp="1"/>
          </p:cNvSpPr>
          <p:nvPr>
            <p:ph type="sldNum" idx="12"/>
          </p:nvPr>
        </p:nvSpPr>
        <p:spPr>
          <a:xfrm>
            <a:off x="3884613" y="8685213"/>
            <a:ext cx="2971800" cy="458787"/>
          </a:xfrm>
          <a:prstGeom prst="rect">
            <a:avLst/>
          </a:prstGeom>
          <a:noFill/>
          <a:ln>
            <a:noFill/>
          </a:ln>
        </p:spPr>
        <p:txBody>
          <a:bodyPr wrap="square" lIns="91425" tIns="45700" rIns="91425" bIns="45700" anchor="b" anchorCtr="0">
            <a:noAutofit/>
          </a:bodyPr>
          <a:lstStyle/>
          <a:p>
            <a:pPr marL="0" marR="0" lvl="0" indent="0" algn="r" rtl="0">
              <a:spcBef>
                <a:spcPts val="0"/>
              </a:spcBef>
              <a:buNone/>
            </a:pPr>
            <a:fld id="{00000000-1234-1234-1234-123412341234}" type="slidenum">
              <a:rPr lang="es-MX" sz="1200" b="0" i="0" u="none" strike="noStrike" cap="none">
                <a:solidFill>
                  <a:schemeClr val="dk1"/>
                </a:solidFill>
                <a:latin typeface="Calibri"/>
                <a:ea typeface="Calibri"/>
                <a:cs typeface="Calibri"/>
                <a:sym typeface="Calibri"/>
              </a:rPr>
              <a:t>3</a:t>
            </a:fld>
            <a:endParaRPr lang="es-MX"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Shape 115"/>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116" name="Shape 116"/>
          <p:cNvSpPr txBox="1">
            <a:spLocks noGrp="1"/>
          </p:cNvSpPr>
          <p:nvPr>
            <p:ph type="body" idx="1"/>
          </p:nvPr>
        </p:nvSpPr>
        <p:spPr>
          <a:xfrm>
            <a:off x="685800" y="4400550"/>
            <a:ext cx="5486400" cy="3600450"/>
          </a:xfrm>
          <a:prstGeom prst="rect">
            <a:avLst/>
          </a:prstGeom>
          <a:noFill/>
          <a:ln>
            <a:noFill/>
          </a:ln>
        </p:spPr>
        <p:txBody>
          <a:bodyPr wrap="square" lIns="91425" tIns="45700" rIns="91425" bIns="45700" anchor="t" anchorCtr="0">
            <a:noAutofit/>
          </a:bodyPr>
          <a:lstStyle/>
          <a:p>
            <a:pPr marL="0" marR="0" lvl="0" indent="0" algn="l" rtl="0">
              <a:spcBef>
                <a:spcPts val="0"/>
              </a:spcBef>
              <a:buNone/>
            </a:pPr>
            <a:endParaRPr sz="1200" b="0" i="0" u="none" strike="noStrike" cap="none">
              <a:solidFill>
                <a:schemeClr val="dk1"/>
              </a:solidFill>
              <a:latin typeface="Calibri"/>
              <a:ea typeface="Calibri"/>
              <a:cs typeface="Calibri"/>
              <a:sym typeface="Calibri"/>
            </a:endParaRPr>
          </a:p>
        </p:txBody>
      </p:sp>
      <p:sp>
        <p:nvSpPr>
          <p:cNvPr id="117" name="Shape 117"/>
          <p:cNvSpPr txBox="1">
            <a:spLocks noGrp="1"/>
          </p:cNvSpPr>
          <p:nvPr>
            <p:ph type="sldNum" idx="12"/>
          </p:nvPr>
        </p:nvSpPr>
        <p:spPr>
          <a:xfrm>
            <a:off x="3884613" y="8685213"/>
            <a:ext cx="2971800" cy="458787"/>
          </a:xfrm>
          <a:prstGeom prst="rect">
            <a:avLst/>
          </a:prstGeom>
          <a:noFill/>
          <a:ln>
            <a:noFill/>
          </a:ln>
        </p:spPr>
        <p:txBody>
          <a:bodyPr wrap="square" lIns="91425" tIns="45700" rIns="91425" bIns="45700" anchor="b" anchorCtr="0">
            <a:noAutofit/>
          </a:bodyPr>
          <a:lstStyle/>
          <a:p>
            <a:pPr marL="0" marR="0" lvl="0" indent="0" algn="r" rtl="0">
              <a:spcBef>
                <a:spcPts val="0"/>
              </a:spcBef>
              <a:buNone/>
            </a:pPr>
            <a:fld id="{00000000-1234-1234-1234-123412341234}" type="slidenum">
              <a:rPr lang="es-MX" sz="1200">
                <a:solidFill>
                  <a:schemeClr val="dk1"/>
                </a:solidFill>
                <a:latin typeface="Calibri"/>
                <a:ea typeface="Calibri"/>
                <a:cs typeface="Calibri"/>
                <a:sym typeface="Calibri"/>
              </a:rPr>
              <a:t>4</a:t>
            </a:fld>
            <a:endParaRPr lang="es-MX" sz="1200">
              <a:solidFill>
                <a:schemeClr val="dk1"/>
              </a:solidFill>
              <a:latin typeface="Calibri"/>
              <a:ea typeface="Calibri"/>
              <a:cs typeface="Calibri"/>
              <a:sym typeface="Calibri"/>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Shape 128"/>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129" name="Shape 129"/>
          <p:cNvSpPr txBox="1">
            <a:spLocks noGrp="1"/>
          </p:cNvSpPr>
          <p:nvPr>
            <p:ph type="body" idx="1"/>
          </p:nvPr>
        </p:nvSpPr>
        <p:spPr>
          <a:xfrm>
            <a:off x="685800" y="4400550"/>
            <a:ext cx="5486400" cy="3600450"/>
          </a:xfrm>
          <a:prstGeom prst="rect">
            <a:avLst/>
          </a:prstGeom>
          <a:noFill/>
          <a:ln>
            <a:noFill/>
          </a:ln>
        </p:spPr>
        <p:txBody>
          <a:bodyPr wrap="square" lIns="91425" tIns="45700" rIns="91425" bIns="45700" anchor="t" anchorCtr="0">
            <a:noAutofit/>
          </a:bodyPr>
          <a:lstStyle/>
          <a:p>
            <a:pPr marL="0" marR="0" lvl="0" indent="0" algn="l" rtl="0">
              <a:spcBef>
                <a:spcPts val="0"/>
              </a:spcBef>
              <a:buNone/>
            </a:pPr>
            <a:endParaRPr sz="1200" b="0" i="0" u="none" strike="noStrike" cap="none">
              <a:solidFill>
                <a:schemeClr val="dk1"/>
              </a:solidFill>
              <a:latin typeface="Calibri"/>
              <a:ea typeface="Calibri"/>
              <a:cs typeface="Calibri"/>
              <a:sym typeface="Calibri"/>
            </a:endParaRPr>
          </a:p>
        </p:txBody>
      </p:sp>
      <p:sp>
        <p:nvSpPr>
          <p:cNvPr id="130" name="Shape 130"/>
          <p:cNvSpPr txBox="1">
            <a:spLocks noGrp="1"/>
          </p:cNvSpPr>
          <p:nvPr>
            <p:ph type="sldNum" idx="12"/>
          </p:nvPr>
        </p:nvSpPr>
        <p:spPr>
          <a:xfrm>
            <a:off x="3884613" y="8685213"/>
            <a:ext cx="2971800" cy="458787"/>
          </a:xfrm>
          <a:prstGeom prst="rect">
            <a:avLst/>
          </a:prstGeom>
          <a:noFill/>
          <a:ln>
            <a:noFill/>
          </a:ln>
        </p:spPr>
        <p:txBody>
          <a:bodyPr wrap="square" lIns="91425" tIns="45700" rIns="91425" bIns="45700" anchor="b" anchorCtr="0">
            <a:noAutofit/>
          </a:bodyPr>
          <a:lstStyle/>
          <a:p>
            <a:pPr marL="0" marR="0" lvl="0" indent="0" algn="r" rtl="0">
              <a:spcBef>
                <a:spcPts val="0"/>
              </a:spcBef>
              <a:buNone/>
            </a:pPr>
            <a:fld id="{00000000-1234-1234-1234-123412341234}" type="slidenum">
              <a:rPr lang="es-MX" sz="1200">
                <a:solidFill>
                  <a:schemeClr val="dk1"/>
                </a:solidFill>
                <a:latin typeface="Calibri"/>
                <a:ea typeface="Calibri"/>
                <a:cs typeface="Calibri"/>
                <a:sym typeface="Calibri"/>
              </a:rPr>
              <a:t>5</a:t>
            </a:fld>
            <a:endParaRPr lang="es-MX" sz="1200">
              <a:solidFill>
                <a:schemeClr val="dk1"/>
              </a:solidFill>
              <a:latin typeface="Calibri"/>
              <a:ea typeface="Calibri"/>
              <a:cs typeface="Calibri"/>
              <a:sym typeface="Calibri"/>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Shape 140"/>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141" name="Shape 141"/>
          <p:cNvSpPr txBox="1">
            <a:spLocks noGrp="1"/>
          </p:cNvSpPr>
          <p:nvPr>
            <p:ph type="body" idx="1"/>
          </p:nvPr>
        </p:nvSpPr>
        <p:spPr>
          <a:xfrm>
            <a:off x="685800" y="4400550"/>
            <a:ext cx="5486400" cy="3600450"/>
          </a:xfrm>
          <a:prstGeom prst="rect">
            <a:avLst/>
          </a:prstGeom>
          <a:noFill/>
          <a:ln>
            <a:noFill/>
          </a:ln>
        </p:spPr>
        <p:txBody>
          <a:bodyPr wrap="square" lIns="91425" tIns="45700" rIns="91425" bIns="45700" anchor="t" anchorCtr="0">
            <a:noAutofit/>
          </a:bodyPr>
          <a:lstStyle/>
          <a:p>
            <a:pPr marL="0" marR="0" lvl="0" indent="0" algn="l" rtl="0">
              <a:spcBef>
                <a:spcPts val="0"/>
              </a:spcBef>
              <a:buNone/>
            </a:pPr>
            <a:endParaRPr sz="1200" b="0" i="0" u="none" strike="noStrike" cap="none">
              <a:solidFill>
                <a:schemeClr val="dk1"/>
              </a:solidFill>
              <a:latin typeface="Calibri"/>
              <a:ea typeface="Calibri"/>
              <a:cs typeface="Calibri"/>
              <a:sym typeface="Calibri"/>
            </a:endParaRPr>
          </a:p>
        </p:txBody>
      </p:sp>
      <p:sp>
        <p:nvSpPr>
          <p:cNvPr id="142" name="Shape 142"/>
          <p:cNvSpPr txBox="1">
            <a:spLocks noGrp="1"/>
          </p:cNvSpPr>
          <p:nvPr>
            <p:ph type="sldNum" idx="12"/>
          </p:nvPr>
        </p:nvSpPr>
        <p:spPr>
          <a:xfrm>
            <a:off x="3884613" y="8685213"/>
            <a:ext cx="2971800" cy="458787"/>
          </a:xfrm>
          <a:prstGeom prst="rect">
            <a:avLst/>
          </a:prstGeom>
          <a:noFill/>
          <a:ln>
            <a:noFill/>
          </a:ln>
        </p:spPr>
        <p:txBody>
          <a:bodyPr wrap="square" lIns="91425" tIns="45700" rIns="91425" bIns="45700" anchor="b" anchorCtr="0">
            <a:noAutofit/>
          </a:bodyPr>
          <a:lstStyle/>
          <a:p>
            <a:pPr marL="0" marR="0" lvl="0" indent="0" algn="r" rtl="0">
              <a:spcBef>
                <a:spcPts val="0"/>
              </a:spcBef>
              <a:buNone/>
            </a:pPr>
            <a:fld id="{00000000-1234-1234-1234-123412341234}" type="slidenum">
              <a:rPr lang="es-MX" sz="1200">
                <a:solidFill>
                  <a:schemeClr val="dk1"/>
                </a:solidFill>
                <a:latin typeface="Calibri"/>
                <a:ea typeface="Calibri"/>
                <a:cs typeface="Calibri"/>
                <a:sym typeface="Calibri"/>
              </a:rPr>
              <a:t>6</a:t>
            </a:fld>
            <a:endParaRPr lang="es-MX" sz="1200">
              <a:solidFill>
                <a:schemeClr val="dk1"/>
              </a:solidFill>
              <a:latin typeface="Calibri"/>
              <a:ea typeface="Calibri"/>
              <a:cs typeface="Calibri"/>
              <a:sym typeface="Calibri"/>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Shape 153"/>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154" name="Shape 154"/>
          <p:cNvSpPr txBox="1">
            <a:spLocks noGrp="1"/>
          </p:cNvSpPr>
          <p:nvPr>
            <p:ph type="body" idx="1"/>
          </p:nvPr>
        </p:nvSpPr>
        <p:spPr>
          <a:xfrm>
            <a:off x="685800" y="4400550"/>
            <a:ext cx="5486400" cy="3600450"/>
          </a:xfrm>
          <a:prstGeom prst="rect">
            <a:avLst/>
          </a:prstGeom>
          <a:noFill/>
          <a:ln>
            <a:noFill/>
          </a:ln>
        </p:spPr>
        <p:txBody>
          <a:bodyPr wrap="square" lIns="91425" tIns="45700" rIns="91425" bIns="45700" anchor="t" anchorCtr="0">
            <a:noAutofit/>
          </a:bodyPr>
          <a:lstStyle/>
          <a:p>
            <a:pPr marL="0" marR="0" lvl="0" indent="0" algn="l" rtl="0">
              <a:spcBef>
                <a:spcPts val="0"/>
              </a:spcBef>
              <a:buNone/>
            </a:pPr>
            <a:endParaRPr sz="1200" b="0" i="0" u="none" strike="noStrike" cap="none">
              <a:solidFill>
                <a:schemeClr val="dk1"/>
              </a:solidFill>
              <a:latin typeface="Calibri"/>
              <a:ea typeface="Calibri"/>
              <a:cs typeface="Calibri"/>
              <a:sym typeface="Calibri"/>
            </a:endParaRPr>
          </a:p>
        </p:txBody>
      </p:sp>
      <p:sp>
        <p:nvSpPr>
          <p:cNvPr id="155" name="Shape 155"/>
          <p:cNvSpPr txBox="1">
            <a:spLocks noGrp="1"/>
          </p:cNvSpPr>
          <p:nvPr>
            <p:ph type="sldNum" idx="12"/>
          </p:nvPr>
        </p:nvSpPr>
        <p:spPr>
          <a:xfrm>
            <a:off x="3884613" y="8685213"/>
            <a:ext cx="2971800" cy="458787"/>
          </a:xfrm>
          <a:prstGeom prst="rect">
            <a:avLst/>
          </a:prstGeom>
          <a:noFill/>
          <a:ln>
            <a:noFill/>
          </a:ln>
        </p:spPr>
        <p:txBody>
          <a:bodyPr wrap="square" lIns="91425" tIns="45700" rIns="91425" bIns="45700" anchor="b" anchorCtr="0">
            <a:noAutofit/>
          </a:bodyPr>
          <a:lstStyle/>
          <a:p>
            <a:pPr marL="0" marR="0" lvl="0" indent="0" algn="r" rtl="0">
              <a:spcBef>
                <a:spcPts val="0"/>
              </a:spcBef>
              <a:buNone/>
            </a:pPr>
            <a:fld id="{00000000-1234-1234-1234-123412341234}" type="slidenum">
              <a:rPr lang="es-MX" sz="1200">
                <a:solidFill>
                  <a:schemeClr val="dk1"/>
                </a:solidFill>
                <a:latin typeface="Calibri"/>
                <a:ea typeface="Calibri"/>
                <a:cs typeface="Calibri"/>
                <a:sym typeface="Calibri"/>
              </a:rPr>
              <a:t>7</a:t>
            </a:fld>
            <a:endParaRPr lang="es-MX" sz="1200">
              <a:solidFill>
                <a:schemeClr val="dk1"/>
              </a:solidFill>
              <a:latin typeface="Calibri"/>
              <a:ea typeface="Calibri"/>
              <a:cs typeface="Calibri"/>
              <a:sym typeface="Calibri"/>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Shape 164"/>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165" name="Shape 165"/>
          <p:cNvSpPr txBox="1">
            <a:spLocks noGrp="1"/>
          </p:cNvSpPr>
          <p:nvPr>
            <p:ph type="body" idx="1"/>
          </p:nvPr>
        </p:nvSpPr>
        <p:spPr>
          <a:xfrm>
            <a:off x="685800" y="4400550"/>
            <a:ext cx="5486400" cy="3600450"/>
          </a:xfrm>
          <a:prstGeom prst="rect">
            <a:avLst/>
          </a:prstGeom>
          <a:noFill/>
          <a:ln>
            <a:noFill/>
          </a:ln>
        </p:spPr>
        <p:txBody>
          <a:bodyPr wrap="square" lIns="91425" tIns="45700" rIns="91425" bIns="45700" anchor="t" anchorCtr="0">
            <a:noAutofit/>
          </a:bodyPr>
          <a:lstStyle/>
          <a:p>
            <a:pPr marL="0" marR="0" lvl="0" indent="0" algn="l" rtl="0">
              <a:spcBef>
                <a:spcPts val="0"/>
              </a:spcBef>
              <a:buNone/>
            </a:pPr>
            <a:endParaRPr sz="1200" b="0" i="0" u="none" strike="noStrike" cap="none">
              <a:solidFill>
                <a:schemeClr val="dk1"/>
              </a:solidFill>
              <a:latin typeface="Calibri"/>
              <a:ea typeface="Calibri"/>
              <a:cs typeface="Calibri"/>
              <a:sym typeface="Calibri"/>
            </a:endParaRPr>
          </a:p>
        </p:txBody>
      </p:sp>
      <p:sp>
        <p:nvSpPr>
          <p:cNvPr id="166" name="Shape 166"/>
          <p:cNvSpPr txBox="1">
            <a:spLocks noGrp="1"/>
          </p:cNvSpPr>
          <p:nvPr>
            <p:ph type="sldNum" idx="12"/>
          </p:nvPr>
        </p:nvSpPr>
        <p:spPr>
          <a:xfrm>
            <a:off x="3884613" y="8685213"/>
            <a:ext cx="2971800" cy="458787"/>
          </a:xfrm>
          <a:prstGeom prst="rect">
            <a:avLst/>
          </a:prstGeom>
          <a:noFill/>
          <a:ln>
            <a:noFill/>
          </a:ln>
        </p:spPr>
        <p:txBody>
          <a:bodyPr wrap="square" lIns="91425" tIns="45700" rIns="91425" bIns="45700" anchor="b" anchorCtr="0">
            <a:noAutofit/>
          </a:bodyPr>
          <a:lstStyle/>
          <a:p>
            <a:pPr marL="0" marR="0" lvl="0" indent="0" algn="r" rtl="0">
              <a:spcBef>
                <a:spcPts val="0"/>
              </a:spcBef>
              <a:buNone/>
            </a:pPr>
            <a:fld id="{00000000-1234-1234-1234-123412341234}" type="slidenum">
              <a:rPr lang="es-MX" sz="1200">
                <a:solidFill>
                  <a:schemeClr val="dk1"/>
                </a:solidFill>
                <a:latin typeface="Calibri"/>
                <a:ea typeface="Calibri"/>
                <a:cs typeface="Calibri"/>
                <a:sym typeface="Calibri"/>
              </a:rPr>
              <a:t>8</a:t>
            </a:fld>
            <a:endParaRPr lang="es-MX" sz="1200">
              <a:solidFill>
                <a:schemeClr val="dk1"/>
              </a:solidFill>
              <a:latin typeface="Calibri"/>
              <a:ea typeface="Calibri"/>
              <a:cs typeface="Calibri"/>
              <a:sym typeface="Calibri"/>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p:cNvGrpSpPr/>
        <p:nvPr/>
      </p:nvGrpSpPr>
      <p:grpSpPr>
        <a:xfrm>
          <a:off x="0" y="0"/>
          <a:ext cx="0" cy="0"/>
          <a:chOff x="0" y="0"/>
          <a:chExt cx="0" cy="0"/>
        </a:xfrm>
      </p:grpSpPr>
      <p:sp>
        <p:nvSpPr>
          <p:cNvPr id="176" name="Shape 176"/>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177" name="Shape 177"/>
          <p:cNvSpPr txBox="1">
            <a:spLocks noGrp="1"/>
          </p:cNvSpPr>
          <p:nvPr>
            <p:ph type="body" idx="1"/>
          </p:nvPr>
        </p:nvSpPr>
        <p:spPr>
          <a:xfrm>
            <a:off x="685800" y="4400550"/>
            <a:ext cx="5486400" cy="3600450"/>
          </a:xfrm>
          <a:prstGeom prst="rect">
            <a:avLst/>
          </a:prstGeom>
          <a:noFill/>
          <a:ln>
            <a:noFill/>
          </a:ln>
        </p:spPr>
        <p:txBody>
          <a:bodyPr wrap="square" lIns="91425" tIns="45700" rIns="91425" bIns="45700" anchor="t" anchorCtr="0">
            <a:noAutofit/>
          </a:bodyPr>
          <a:lstStyle/>
          <a:p>
            <a:pPr marL="0" marR="0" lvl="0" indent="0" algn="l" rtl="0">
              <a:spcBef>
                <a:spcPts val="0"/>
              </a:spcBef>
              <a:buNone/>
            </a:pPr>
            <a:endParaRPr sz="1200" b="0" i="0" u="none" strike="noStrike" cap="none">
              <a:solidFill>
                <a:schemeClr val="dk1"/>
              </a:solidFill>
              <a:latin typeface="Calibri"/>
              <a:ea typeface="Calibri"/>
              <a:cs typeface="Calibri"/>
              <a:sym typeface="Calibri"/>
            </a:endParaRPr>
          </a:p>
        </p:txBody>
      </p:sp>
      <p:sp>
        <p:nvSpPr>
          <p:cNvPr id="178" name="Shape 178"/>
          <p:cNvSpPr txBox="1">
            <a:spLocks noGrp="1"/>
          </p:cNvSpPr>
          <p:nvPr>
            <p:ph type="sldNum" idx="12"/>
          </p:nvPr>
        </p:nvSpPr>
        <p:spPr>
          <a:xfrm>
            <a:off x="3884613" y="8685213"/>
            <a:ext cx="2971800" cy="458787"/>
          </a:xfrm>
          <a:prstGeom prst="rect">
            <a:avLst/>
          </a:prstGeom>
          <a:noFill/>
          <a:ln>
            <a:noFill/>
          </a:ln>
        </p:spPr>
        <p:txBody>
          <a:bodyPr wrap="square" lIns="91425" tIns="45700" rIns="91425" bIns="45700" anchor="b" anchorCtr="0">
            <a:noAutofit/>
          </a:bodyPr>
          <a:lstStyle/>
          <a:p>
            <a:pPr marL="0" marR="0" lvl="0" indent="0" algn="r" rtl="0">
              <a:spcBef>
                <a:spcPts val="0"/>
              </a:spcBef>
              <a:buNone/>
            </a:pPr>
            <a:fld id="{00000000-1234-1234-1234-123412341234}" type="slidenum">
              <a:rPr lang="es-MX" sz="1200">
                <a:solidFill>
                  <a:schemeClr val="dk1"/>
                </a:solidFill>
                <a:latin typeface="Calibri"/>
                <a:ea typeface="Calibri"/>
                <a:cs typeface="Calibri"/>
                <a:sym typeface="Calibri"/>
              </a:rPr>
              <a:t>9</a:t>
            </a:fld>
            <a:endParaRPr lang="es-MX" sz="1200">
              <a:solidFill>
                <a:schemeClr val="dk1"/>
              </a:solidFill>
              <a:latin typeface="Calibri"/>
              <a:ea typeface="Calibri"/>
              <a:cs typeface="Calibri"/>
              <a:sym typeface="Calibri"/>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U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US"/>
          </a:p>
        </p:txBody>
      </p:sp>
      <p:sp>
        <p:nvSpPr>
          <p:cNvPr id="4" name="Marcador de fecha 3"/>
          <p:cNvSpPr>
            <a:spLocks noGrp="1"/>
          </p:cNvSpPr>
          <p:nvPr>
            <p:ph type="dt" sz="half" idx="10"/>
          </p:nvPr>
        </p:nvSpPr>
        <p:spPr/>
        <p:txBody>
          <a:bodyPr/>
          <a:lstStyle>
            <a:lvl1pPr>
              <a:defRPr/>
            </a:lvl1pPr>
          </a:lstStyle>
          <a:p>
            <a:endParaRPr lang="es-US"/>
          </a:p>
        </p:txBody>
      </p:sp>
      <p:sp>
        <p:nvSpPr>
          <p:cNvPr id="5" name="Marcador de pie de página 4"/>
          <p:cNvSpPr>
            <a:spLocks noGrp="1"/>
          </p:cNvSpPr>
          <p:nvPr>
            <p:ph type="ftr" sz="quarter" idx="11"/>
          </p:nvPr>
        </p:nvSpPr>
        <p:spPr/>
        <p:txBody>
          <a:bodyPr/>
          <a:lstStyle>
            <a:lvl1pPr>
              <a:defRPr/>
            </a:lvl1pPr>
          </a:lstStyle>
          <a:p>
            <a:endParaRPr lang="es-US"/>
          </a:p>
        </p:txBody>
      </p:sp>
      <p:sp>
        <p:nvSpPr>
          <p:cNvPr id="6" name="Marcador de número de diapositiva 5"/>
          <p:cNvSpPr>
            <a:spLocks noGrp="1"/>
          </p:cNvSpPr>
          <p:nvPr>
            <p:ph type="sldNum" sz="quarter" idx="12"/>
          </p:nvPr>
        </p:nvSpPr>
        <p:spPr/>
        <p:txBody>
          <a:bodyPr/>
          <a:lstStyle>
            <a:lvl1pPr>
              <a:defRPr/>
            </a:lvl1pPr>
          </a:lstStyle>
          <a:p>
            <a:pPr marL="0" marR="0" lvl="0" indent="0" algn="r" rtl="0">
              <a:spcBef>
                <a:spcPts val="0"/>
              </a:spcBef>
              <a:buNone/>
            </a:pPr>
            <a:fld id="{00000000-1234-1234-1234-123412341234}" type="slidenum">
              <a:rPr lang="es-MX" sz="1200" b="0" i="0" u="none" strike="noStrike" cap="none" smtClean="0">
                <a:solidFill>
                  <a:srgbClr val="888888"/>
                </a:solidFill>
                <a:latin typeface="Calibri"/>
                <a:ea typeface="Calibri"/>
                <a:cs typeface="Calibri"/>
                <a:sym typeface="Calibri"/>
              </a:rPr>
              <a:t>‹Nº›</a:t>
            </a:fld>
            <a:endParaRPr lang="es-MX" sz="1200" b="0" i="0" u="none" strike="noStrike" cap="none">
              <a:solidFill>
                <a:srgbClr val="888888"/>
              </a:solidFill>
              <a:latin typeface="Calibri"/>
              <a:ea typeface="Calibri"/>
              <a:cs typeface="Calibri"/>
              <a:sym typeface="Calibri"/>
            </a:endParaRPr>
          </a:p>
        </p:txBody>
      </p:sp>
    </p:spTree>
    <p:extLst>
      <p:ext uri="{BB962C8B-B14F-4D97-AF65-F5344CB8AC3E}">
        <p14:creationId xmlns:p14="http://schemas.microsoft.com/office/powerpoint/2010/main" val="220569116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US"/>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S"/>
          </a:p>
        </p:txBody>
      </p:sp>
      <p:sp>
        <p:nvSpPr>
          <p:cNvPr id="4" name="Marcador de fecha 3"/>
          <p:cNvSpPr>
            <a:spLocks noGrp="1"/>
          </p:cNvSpPr>
          <p:nvPr>
            <p:ph type="dt" sz="half" idx="10"/>
          </p:nvPr>
        </p:nvSpPr>
        <p:spPr/>
        <p:txBody>
          <a:bodyPr/>
          <a:lstStyle>
            <a:lvl1pPr>
              <a:defRPr/>
            </a:lvl1pPr>
          </a:lstStyle>
          <a:p>
            <a:endParaRPr lang="es-ES" altLang="es-US"/>
          </a:p>
        </p:txBody>
      </p:sp>
      <p:sp>
        <p:nvSpPr>
          <p:cNvPr id="5" name="Marcador de pie de página 4"/>
          <p:cNvSpPr>
            <a:spLocks noGrp="1"/>
          </p:cNvSpPr>
          <p:nvPr>
            <p:ph type="ftr" sz="quarter" idx="11"/>
          </p:nvPr>
        </p:nvSpPr>
        <p:spPr/>
        <p:txBody>
          <a:bodyPr/>
          <a:lstStyle>
            <a:lvl1pPr>
              <a:defRPr/>
            </a:lvl1pPr>
          </a:lstStyle>
          <a:p>
            <a:endParaRPr lang="es-ES" altLang="es-US"/>
          </a:p>
        </p:txBody>
      </p:sp>
      <p:sp>
        <p:nvSpPr>
          <p:cNvPr id="6" name="Marcador de número de diapositiva 5"/>
          <p:cNvSpPr>
            <a:spLocks noGrp="1"/>
          </p:cNvSpPr>
          <p:nvPr>
            <p:ph type="sldNum" sz="quarter" idx="12"/>
          </p:nvPr>
        </p:nvSpPr>
        <p:spPr/>
        <p:txBody>
          <a:bodyPr/>
          <a:lstStyle>
            <a:lvl1pPr>
              <a:defRPr/>
            </a:lvl1pPr>
          </a:lstStyle>
          <a:p>
            <a:pPr marL="0" marR="0" lvl="0" indent="0" algn="r" rtl="0">
              <a:spcBef>
                <a:spcPts val="0"/>
              </a:spcBef>
              <a:buNone/>
            </a:pPr>
            <a:fld id="{00000000-1234-1234-1234-123412341234}" type="slidenum">
              <a:rPr lang="es-MX" sz="1200" b="0" i="0" u="none" strike="noStrike" cap="none" smtClean="0">
                <a:solidFill>
                  <a:srgbClr val="888888"/>
                </a:solidFill>
                <a:latin typeface="Calibri"/>
                <a:ea typeface="Calibri"/>
                <a:cs typeface="Calibri"/>
                <a:sym typeface="Calibri"/>
              </a:rPr>
              <a:t>‹Nº›</a:t>
            </a:fld>
            <a:endParaRPr lang="es-MX" sz="1200" b="0" i="0" u="none" strike="noStrike" cap="none">
              <a:solidFill>
                <a:srgbClr val="888888"/>
              </a:solidFill>
              <a:latin typeface="Calibri"/>
              <a:ea typeface="Calibri"/>
              <a:cs typeface="Calibri"/>
              <a:sym typeface="Calibri"/>
            </a:endParaRPr>
          </a:p>
        </p:txBody>
      </p:sp>
    </p:spTree>
    <p:extLst>
      <p:ext uri="{BB962C8B-B14F-4D97-AF65-F5344CB8AC3E}">
        <p14:creationId xmlns:p14="http://schemas.microsoft.com/office/powerpoint/2010/main" val="1652589581"/>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839200" y="274639"/>
            <a:ext cx="2743200" cy="5851525"/>
          </a:xfrm>
        </p:spPr>
        <p:txBody>
          <a:bodyPr vert="eaVert"/>
          <a:lstStyle/>
          <a:p>
            <a:r>
              <a:rPr lang="es-ES" smtClean="0"/>
              <a:t>Haga clic para modificar el estilo de título del patrón</a:t>
            </a:r>
            <a:endParaRPr lang="es-US"/>
          </a:p>
        </p:txBody>
      </p:sp>
      <p:sp>
        <p:nvSpPr>
          <p:cNvPr id="3" name="Marcador de texto vertical 2"/>
          <p:cNvSpPr>
            <a:spLocks noGrp="1"/>
          </p:cNvSpPr>
          <p:nvPr>
            <p:ph type="body" orient="vert" idx="1"/>
          </p:nvPr>
        </p:nvSpPr>
        <p:spPr>
          <a:xfrm>
            <a:off x="609600" y="274639"/>
            <a:ext cx="8026400" cy="5851525"/>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S"/>
          </a:p>
        </p:txBody>
      </p:sp>
      <p:sp>
        <p:nvSpPr>
          <p:cNvPr id="4" name="Marcador de fecha 3"/>
          <p:cNvSpPr>
            <a:spLocks noGrp="1"/>
          </p:cNvSpPr>
          <p:nvPr>
            <p:ph type="dt" sz="half" idx="10"/>
          </p:nvPr>
        </p:nvSpPr>
        <p:spPr/>
        <p:txBody>
          <a:bodyPr/>
          <a:lstStyle>
            <a:lvl1pPr>
              <a:defRPr/>
            </a:lvl1pPr>
          </a:lstStyle>
          <a:p>
            <a:endParaRPr lang="es-ES" altLang="es-US"/>
          </a:p>
        </p:txBody>
      </p:sp>
      <p:sp>
        <p:nvSpPr>
          <p:cNvPr id="5" name="Marcador de pie de página 4"/>
          <p:cNvSpPr>
            <a:spLocks noGrp="1"/>
          </p:cNvSpPr>
          <p:nvPr>
            <p:ph type="ftr" sz="quarter" idx="11"/>
          </p:nvPr>
        </p:nvSpPr>
        <p:spPr/>
        <p:txBody>
          <a:bodyPr/>
          <a:lstStyle>
            <a:lvl1pPr>
              <a:defRPr/>
            </a:lvl1pPr>
          </a:lstStyle>
          <a:p>
            <a:endParaRPr lang="es-ES" altLang="es-US"/>
          </a:p>
        </p:txBody>
      </p:sp>
      <p:sp>
        <p:nvSpPr>
          <p:cNvPr id="6" name="Marcador de número de diapositiva 5"/>
          <p:cNvSpPr>
            <a:spLocks noGrp="1"/>
          </p:cNvSpPr>
          <p:nvPr>
            <p:ph type="sldNum" sz="quarter" idx="12"/>
          </p:nvPr>
        </p:nvSpPr>
        <p:spPr/>
        <p:txBody>
          <a:bodyPr/>
          <a:lstStyle>
            <a:lvl1pPr>
              <a:defRPr/>
            </a:lvl1pPr>
          </a:lstStyle>
          <a:p>
            <a:pPr marL="0" marR="0" lvl="0" indent="0" algn="r" rtl="0">
              <a:spcBef>
                <a:spcPts val="0"/>
              </a:spcBef>
              <a:buNone/>
            </a:pPr>
            <a:fld id="{00000000-1234-1234-1234-123412341234}" type="slidenum">
              <a:rPr lang="es-MX" sz="1200" b="0" i="0" u="none" strike="noStrike" cap="none" smtClean="0">
                <a:solidFill>
                  <a:srgbClr val="888888"/>
                </a:solidFill>
                <a:latin typeface="Calibri"/>
                <a:ea typeface="Calibri"/>
                <a:cs typeface="Calibri"/>
                <a:sym typeface="Calibri"/>
              </a:rPr>
              <a:t>‹Nº›</a:t>
            </a:fld>
            <a:endParaRPr lang="es-MX" sz="1200" b="0" i="0" u="none" strike="noStrike" cap="none">
              <a:solidFill>
                <a:srgbClr val="888888"/>
              </a:solidFill>
              <a:latin typeface="Calibri"/>
              <a:ea typeface="Calibri"/>
              <a:cs typeface="Calibri"/>
              <a:sym typeface="Calibri"/>
            </a:endParaRPr>
          </a:p>
        </p:txBody>
      </p:sp>
    </p:spTree>
    <p:extLst>
      <p:ext uri="{BB962C8B-B14F-4D97-AF65-F5344CB8AC3E}">
        <p14:creationId xmlns:p14="http://schemas.microsoft.com/office/powerpoint/2010/main" val="3796570242"/>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Title">
    <p:bg>
      <p:bgPr>
        <a:blipFill>
          <a:blip r:embed="rId2">
            <a:alphaModFix/>
          </a:blip>
          <a:stretch>
            <a:fillRect/>
          </a:stretch>
        </a:blipFill>
        <a:effectLst/>
      </p:bgPr>
    </p:bg>
    <p:spTree>
      <p:nvGrpSpPr>
        <p:cNvPr id="1" name="Shape 9"/>
        <p:cNvGrpSpPr/>
        <p:nvPr/>
      </p:nvGrpSpPr>
      <p:grpSpPr>
        <a:xfrm>
          <a:off x="0" y="0"/>
          <a:ext cx="0" cy="0"/>
          <a:chOff x="0" y="0"/>
          <a:chExt cx="0" cy="0"/>
        </a:xfrm>
      </p:grpSpPr>
      <p:sp>
        <p:nvSpPr>
          <p:cNvPr id="11" name="Shape 11"/>
          <p:cNvSpPr txBox="1">
            <a:spLocks noGrp="1"/>
          </p:cNvSpPr>
          <p:nvPr>
            <p:ph type="ctrTitle"/>
          </p:nvPr>
        </p:nvSpPr>
        <p:spPr>
          <a:xfrm>
            <a:off x="4277500" y="4382967"/>
            <a:ext cx="7000400" cy="1546400"/>
          </a:xfrm>
          <a:prstGeom prst="rect">
            <a:avLst/>
          </a:prstGeom>
        </p:spPr>
        <p:txBody>
          <a:bodyPr wrap="square" lIns="91425" tIns="91425" rIns="91425" bIns="91425" anchor="b" anchorCtr="0"/>
          <a:lstStyle>
            <a:lvl1pPr lvl="0" algn="r">
              <a:spcBef>
                <a:spcPts val="0"/>
              </a:spcBef>
              <a:buClr>
                <a:srgbClr val="FFFFFF"/>
              </a:buClr>
              <a:buSzPts val="5000"/>
              <a:buFont typeface="Lato Light"/>
              <a:buNone/>
              <a:defRPr sz="6667">
                <a:solidFill>
                  <a:srgbClr val="FFFFFF"/>
                </a:solidFill>
                <a:latin typeface="Lato Light"/>
                <a:ea typeface="Lato Light"/>
                <a:cs typeface="Lato Light"/>
                <a:sym typeface="Lato Light"/>
              </a:defRPr>
            </a:lvl1pPr>
            <a:lvl2pPr lvl="1" algn="r">
              <a:spcBef>
                <a:spcPts val="0"/>
              </a:spcBef>
              <a:buClr>
                <a:srgbClr val="FFFFFF"/>
              </a:buClr>
              <a:buSzPts val="5000"/>
              <a:buFont typeface="Lato Light"/>
              <a:buNone/>
              <a:defRPr sz="6667">
                <a:solidFill>
                  <a:srgbClr val="FFFFFF"/>
                </a:solidFill>
                <a:latin typeface="Lato Light"/>
                <a:ea typeface="Lato Light"/>
                <a:cs typeface="Lato Light"/>
                <a:sym typeface="Lato Light"/>
              </a:defRPr>
            </a:lvl2pPr>
            <a:lvl3pPr lvl="2" algn="r">
              <a:spcBef>
                <a:spcPts val="0"/>
              </a:spcBef>
              <a:buClr>
                <a:srgbClr val="FFFFFF"/>
              </a:buClr>
              <a:buSzPts val="5000"/>
              <a:buFont typeface="Lato Light"/>
              <a:buNone/>
              <a:defRPr sz="6667">
                <a:solidFill>
                  <a:srgbClr val="FFFFFF"/>
                </a:solidFill>
                <a:latin typeface="Lato Light"/>
                <a:ea typeface="Lato Light"/>
                <a:cs typeface="Lato Light"/>
                <a:sym typeface="Lato Light"/>
              </a:defRPr>
            </a:lvl3pPr>
            <a:lvl4pPr lvl="3" algn="r">
              <a:spcBef>
                <a:spcPts val="0"/>
              </a:spcBef>
              <a:buClr>
                <a:srgbClr val="FFFFFF"/>
              </a:buClr>
              <a:buSzPts val="5000"/>
              <a:buFont typeface="Lato Light"/>
              <a:buNone/>
              <a:defRPr sz="6667">
                <a:solidFill>
                  <a:srgbClr val="FFFFFF"/>
                </a:solidFill>
                <a:latin typeface="Lato Light"/>
                <a:ea typeface="Lato Light"/>
                <a:cs typeface="Lato Light"/>
                <a:sym typeface="Lato Light"/>
              </a:defRPr>
            </a:lvl4pPr>
            <a:lvl5pPr lvl="4" algn="r">
              <a:spcBef>
                <a:spcPts val="0"/>
              </a:spcBef>
              <a:buClr>
                <a:srgbClr val="FFFFFF"/>
              </a:buClr>
              <a:buSzPts val="5000"/>
              <a:buFont typeface="Lato Light"/>
              <a:buNone/>
              <a:defRPr sz="6667">
                <a:solidFill>
                  <a:srgbClr val="FFFFFF"/>
                </a:solidFill>
                <a:latin typeface="Lato Light"/>
                <a:ea typeface="Lato Light"/>
                <a:cs typeface="Lato Light"/>
                <a:sym typeface="Lato Light"/>
              </a:defRPr>
            </a:lvl5pPr>
            <a:lvl6pPr lvl="5" algn="r">
              <a:spcBef>
                <a:spcPts val="0"/>
              </a:spcBef>
              <a:buClr>
                <a:srgbClr val="FFFFFF"/>
              </a:buClr>
              <a:buSzPts val="5000"/>
              <a:buFont typeface="Lato Light"/>
              <a:buNone/>
              <a:defRPr sz="6667">
                <a:solidFill>
                  <a:srgbClr val="FFFFFF"/>
                </a:solidFill>
                <a:latin typeface="Lato Light"/>
                <a:ea typeface="Lato Light"/>
                <a:cs typeface="Lato Light"/>
                <a:sym typeface="Lato Light"/>
              </a:defRPr>
            </a:lvl6pPr>
            <a:lvl7pPr lvl="6" algn="r">
              <a:spcBef>
                <a:spcPts val="0"/>
              </a:spcBef>
              <a:buClr>
                <a:srgbClr val="FFFFFF"/>
              </a:buClr>
              <a:buSzPts val="5000"/>
              <a:buFont typeface="Lato Light"/>
              <a:buNone/>
              <a:defRPr sz="6667">
                <a:solidFill>
                  <a:srgbClr val="FFFFFF"/>
                </a:solidFill>
                <a:latin typeface="Lato Light"/>
                <a:ea typeface="Lato Light"/>
                <a:cs typeface="Lato Light"/>
                <a:sym typeface="Lato Light"/>
              </a:defRPr>
            </a:lvl7pPr>
            <a:lvl8pPr lvl="7" algn="r">
              <a:spcBef>
                <a:spcPts val="0"/>
              </a:spcBef>
              <a:buClr>
                <a:srgbClr val="FFFFFF"/>
              </a:buClr>
              <a:buSzPts val="5000"/>
              <a:buFont typeface="Lato Light"/>
              <a:buNone/>
              <a:defRPr sz="6667">
                <a:solidFill>
                  <a:srgbClr val="FFFFFF"/>
                </a:solidFill>
                <a:latin typeface="Lato Light"/>
                <a:ea typeface="Lato Light"/>
                <a:cs typeface="Lato Light"/>
                <a:sym typeface="Lato Light"/>
              </a:defRPr>
            </a:lvl8pPr>
            <a:lvl9pPr lvl="8" algn="r">
              <a:spcBef>
                <a:spcPts val="0"/>
              </a:spcBef>
              <a:buClr>
                <a:srgbClr val="FFFFFF"/>
              </a:buClr>
              <a:buSzPts val="5000"/>
              <a:buFont typeface="Lato Light"/>
              <a:buNone/>
              <a:defRPr sz="6667">
                <a:solidFill>
                  <a:srgbClr val="FFFFFF"/>
                </a:solidFill>
                <a:latin typeface="Lato Light"/>
                <a:ea typeface="Lato Light"/>
                <a:cs typeface="Lato Light"/>
                <a:sym typeface="Lato Light"/>
              </a:defRPr>
            </a:lvl9pPr>
          </a:lstStyle>
          <a:p>
            <a:r>
              <a:rPr lang="es-ES" smtClean="0"/>
              <a:t>Haga clic para modificar el estilo de título del patrón</a:t>
            </a:r>
            <a:endParaRPr/>
          </a:p>
        </p:txBody>
      </p:sp>
    </p:spTree>
    <p:extLst>
      <p:ext uri="{BB962C8B-B14F-4D97-AF65-F5344CB8AC3E}">
        <p14:creationId xmlns:p14="http://schemas.microsoft.com/office/powerpoint/2010/main" val="3765446205"/>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Quote">
    <p:bg>
      <p:bgPr>
        <a:blipFill>
          <a:blip r:embed="rId2">
            <a:alphaModFix/>
          </a:blip>
          <a:stretch>
            <a:fillRect/>
          </a:stretch>
        </a:blipFill>
        <a:effectLst/>
      </p:bgPr>
    </p:bg>
    <p:spTree>
      <p:nvGrpSpPr>
        <p:cNvPr id="1" name="Shape 17"/>
        <p:cNvGrpSpPr/>
        <p:nvPr/>
      </p:nvGrpSpPr>
      <p:grpSpPr>
        <a:xfrm>
          <a:off x="0" y="0"/>
          <a:ext cx="0" cy="0"/>
          <a:chOff x="0" y="0"/>
          <a:chExt cx="0" cy="0"/>
        </a:xfrm>
      </p:grpSpPr>
      <p:sp>
        <p:nvSpPr>
          <p:cNvPr id="19" name="Shape 19"/>
          <p:cNvSpPr txBox="1">
            <a:spLocks noGrp="1"/>
          </p:cNvSpPr>
          <p:nvPr>
            <p:ph type="body" idx="1"/>
          </p:nvPr>
        </p:nvSpPr>
        <p:spPr>
          <a:xfrm>
            <a:off x="3311133" y="1114833"/>
            <a:ext cx="5569600" cy="4628400"/>
          </a:xfrm>
          <a:prstGeom prst="rect">
            <a:avLst/>
          </a:prstGeom>
        </p:spPr>
        <p:txBody>
          <a:bodyPr wrap="square" lIns="91425" tIns="91425" rIns="91425" bIns="91425" anchor="ctr" anchorCtr="0"/>
          <a:lstStyle>
            <a:lvl1pPr lvl="0" algn="ctr" rtl="0">
              <a:spcBef>
                <a:spcPts val="0"/>
              </a:spcBef>
              <a:buClr>
                <a:srgbClr val="FFFFFF"/>
              </a:buClr>
              <a:buSzPts val="2400"/>
              <a:buChar char="×"/>
              <a:defRPr sz="3200" i="1">
                <a:solidFill>
                  <a:srgbClr val="FFFFFF"/>
                </a:solidFill>
              </a:defRPr>
            </a:lvl1pPr>
            <a:lvl2pPr lvl="1" algn="ctr" rtl="0">
              <a:spcBef>
                <a:spcPts val="0"/>
              </a:spcBef>
              <a:buClr>
                <a:srgbClr val="FFFFFF"/>
              </a:buClr>
              <a:buSzPts val="2400"/>
              <a:buChar char="×"/>
              <a:defRPr sz="3200" i="1">
                <a:solidFill>
                  <a:srgbClr val="FFFFFF"/>
                </a:solidFill>
              </a:defRPr>
            </a:lvl2pPr>
            <a:lvl3pPr lvl="2" algn="ctr" rtl="0">
              <a:spcBef>
                <a:spcPts val="0"/>
              </a:spcBef>
              <a:buClr>
                <a:srgbClr val="FFFFFF"/>
              </a:buClr>
              <a:buSzPts val="2400"/>
              <a:buChar char="×"/>
              <a:defRPr sz="3200" i="1">
                <a:solidFill>
                  <a:srgbClr val="FFFFFF"/>
                </a:solidFill>
              </a:defRPr>
            </a:lvl3pPr>
            <a:lvl4pPr lvl="3" algn="ctr" rtl="0">
              <a:spcBef>
                <a:spcPts val="0"/>
              </a:spcBef>
              <a:buClr>
                <a:srgbClr val="FFFFFF"/>
              </a:buClr>
              <a:buSzPts val="2400"/>
              <a:buChar char="×"/>
              <a:defRPr sz="3200" i="1">
                <a:solidFill>
                  <a:srgbClr val="FFFFFF"/>
                </a:solidFill>
              </a:defRPr>
            </a:lvl4pPr>
            <a:lvl5pPr lvl="4" algn="ctr" rtl="0">
              <a:spcBef>
                <a:spcPts val="0"/>
              </a:spcBef>
              <a:buClr>
                <a:srgbClr val="FFFFFF"/>
              </a:buClr>
              <a:buSzPts val="2400"/>
              <a:buChar char="○"/>
              <a:defRPr sz="3200" i="1">
                <a:solidFill>
                  <a:srgbClr val="FFFFFF"/>
                </a:solidFill>
              </a:defRPr>
            </a:lvl5pPr>
            <a:lvl6pPr lvl="5" algn="ctr" rtl="0">
              <a:spcBef>
                <a:spcPts val="0"/>
              </a:spcBef>
              <a:buClr>
                <a:srgbClr val="FFFFFF"/>
              </a:buClr>
              <a:buSzPts val="2400"/>
              <a:buChar char="■"/>
              <a:defRPr sz="3200" i="1">
                <a:solidFill>
                  <a:srgbClr val="FFFFFF"/>
                </a:solidFill>
              </a:defRPr>
            </a:lvl6pPr>
            <a:lvl7pPr lvl="6" algn="ctr" rtl="0">
              <a:spcBef>
                <a:spcPts val="0"/>
              </a:spcBef>
              <a:buClr>
                <a:srgbClr val="FFFFFF"/>
              </a:buClr>
              <a:buSzPts val="2400"/>
              <a:buChar char="●"/>
              <a:defRPr sz="3200" i="1">
                <a:solidFill>
                  <a:srgbClr val="FFFFFF"/>
                </a:solidFill>
              </a:defRPr>
            </a:lvl7pPr>
            <a:lvl8pPr lvl="7" algn="ctr" rtl="0">
              <a:spcBef>
                <a:spcPts val="0"/>
              </a:spcBef>
              <a:buClr>
                <a:srgbClr val="FFFFFF"/>
              </a:buClr>
              <a:buSzPts val="2400"/>
              <a:buChar char="○"/>
              <a:defRPr sz="3200" i="1">
                <a:solidFill>
                  <a:srgbClr val="FFFFFF"/>
                </a:solidFill>
              </a:defRPr>
            </a:lvl8pPr>
            <a:lvl9pPr lvl="8" algn="ctr">
              <a:spcBef>
                <a:spcPts val="0"/>
              </a:spcBef>
              <a:buClr>
                <a:srgbClr val="FFFFFF"/>
              </a:buClr>
              <a:buSzPts val="2400"/>
              <a:buChar char="■"/>
              <a:defRPr sz="3200" i="1">
                <a:solidFill>
                  <a:srgbClr val="FFFFFF"/>
                </a:solidFill>
              </a:defRPr>
            </a:lvl9pPr>
          </a:lstStyle>
          <a:p>
            <a:pPr lvl="0"/>
            <a:r>
              <a:rPr lang="es-ES" smtClean="0"/>
              <a:t>Editar el estilo de texto del patrón</a:t>
            </a:r>
          </a:p>
        </p:txBody>
      </p:sp>
      <p:sp>
        <p:nvSpPr>
          <p:cNvPr id="20" name="Shape 20"/>
          <p:cNvSpPr txBox="1">
            <a:spLocks noGrp="1"/>
          </p:cNvSpPr>
          <p:nvPr>
            <p:ph type="sldNum" idx="12"/>
          </p:nvPr>
        </p:nvSpPr>
        <p:spPr>
          <a:xfrm>
            <a:off x="5730200" y="6231535"/>
            <a:ext cx="731600" cy="524800"/>
          </a:xfrm>
          <a:prstGeom prst="rect">
            <a:avLst/>
          </a:prstGeom>
        </p:spPr>
        <p:txBody>
          <a:bodyPr wrap="square" lIns="91425" tIns="91425" rIns="91425" bIns="91425" anchor="ctr" anchorCtr="0">
            <a:noAutofit/>
          </a:bodyPr>
          <a:lstStyle/>
          <a:p>
            <a:pPr marL="0" marR="0" lvl="0" indent="0" algn="r" rtl="0">
              <a:spcBef>
                <a:spcPts val="0"/>
              </a:spcBef>
              <a:buNone/>
            </a:pPr>
            <a:fld id="{00000000-1234-1234-1234-123412341234}" type="slidenum">
              <a:rPr lang="es-MX" sz="1200" b="0" i="0" u="none" strike="noStrike" cap="none" smtClean="0">
                <a:solidFill>
                  <a:srgbClr val="888888"/>
                </a:solidFill>
                <a:latin typeface="Calibri"/>
                <a:ea typeface="Calibri"/>
                <a:cs typeface="Calibri"/>
                <a:sym typeface="Calibri"/>
              </a:rPr>
              <a:t>‹Nº›</a:t>
            </a:fld>
            <a:endParaRPr lang="es-MX" sz="1200" b="0" i="0" u="none" strike="noStrike" cap="none">
              <a:solidFill>
                <a:srgbClr val="888888"/>
              </a:solidFill>
              <a:latin typeface="Calibri"/>
              <a:ea typeface="Calibri"/>
              <a:cs typeface="Calibri"/>
              <a:sym typeface="Calibri"/>
            </a:endParaRPr>
          </a:p>
        </p:txBody>
      </p:sp>
    </p:spTree>
    <p:extLst>
      <p:ext uri="{BB962C8B-B14F-4D97-AF65-F5344CB8AC3E}">
        <p14:creationId xmlns:p14="http://schemas.microsoft.com/office/powerpoint/2010/main" val="3616739897"/>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twoColTx">
  <p:cSld name="Title + 2 columns">
    <p:bg>
      <p:bgPr>
        <a:blipFill>
          <a:blip r:embed="rId2">
            <a:alphaModFix/>
          </a:blip>
          <a:stretch>
            <a:fillRect/>
          </a:stretch>
        </a:blipFill>
        <a:effectLst/>
      </p:bgPr>
    </p:bg>
    <p:spTree>
      <p:nvGrpSpPr>
        <p:cNvPr id="1" name="Shape 26"/>
        <p:cNvGrpSpPr/>
        <p:nvPr/>
      </p:nvGrpSpPr>
      <p:grpSpPr>
        <a:xfrm>
          <a:off x="0" y="0"/>
          <a:ext cx="0" cy="0"/>
          <a:chOff x="0" y="0"/>
          <a:chExt cx="0" cy="0"/>
        </a:xfrm>
      </p:grpSpPr>
      <p:sp>
        <p:nvSpPr>
          <p:cNvPr id="28" name="Shape 28"/>
          <p:cNvSpPr txBox="1">
            <a:spLocks noGrp="1"/>
          </p:cNvSpPr>
          <p:nvPr>
            <p:ph type="title"/>
          </p:nvPr>
        </p:nvSpPr>
        <p:spPr>
          <a:xfrm>
            <a:off x="609600" y="1798633"/>
            <a:ext cx="7348400" cy="1143200"/>
          </a:xfrm>
          <a:prstGeom prst="rect">
            <a:avLst/>
          </a:prstGeom>
        </p:spPr>
        <p:txBody>
          <a:bodyPr wrap="square" lIns="91425" tIns="91425" rIns="91425" bIns="91425" anchor="b" anchorCtr="0"/>
          <a:lstStyle>
            <a:lvl1pPr lvl="0">
              <a:spcBef>
                <a:spcPts val="0"/>
              </a:spcBef>
              <a:buSzPts val="4800"/>
              <a:buNone/>
              <a:defRPr/>
            </a:lvl1pPr>
            <a:lvl2pPr lvl="1">
              <a:spcBef>
                <a:spcPts val="0"/>
              </a:spcBef>
              <a:buSzPts val="4800"/>
              <a:buNone/>
              <a:defRPr/>
            </a:lvl2pPr>
            <a:lvl3pPr lvl="2">
              <a:spcBef>
                <a:spcPts val="0"/>
              </a:spcBef>
              <a:buSzPts val="4800"/>
              <a:buNone/>
              <a:defRPr/>
            </a:lvl3pPr>
            <a:lvl4pPr lvl="3">
              <a:spcBef>
                <a:spcPts val="0"/>
              </a:spcBef>
              <a:buSzPts val="4800"/>
              <a:buNone/>
              <a:defRPr/>
            </a:lvl4pPr>
            <a:lvl5pPr lvl="4">
              <a:spcBef>
                <a:spcPts val="0"/>
              </a:spcBef>
              <a:buSzPts val="4800"/>
              <a:buNone/>
              <a:defRPr/>
            </a:lvl5pPr>
            <a:lvl6pPr lvl="5">
              <a:spcBef>
                <a:spcPts val="0"/>
              </a:spcBef>
              <a:buSzPts val="4800"/>
              <a:buNone/>
              <a:defRPr/>
            </a:lvl6pPr>
            <a:lvl7pPr lvl="6">
              <a:spcBef>
                <a:spcPts val="0"/>
              </a:spcBef>
              <a:buSzPts val="4800"/>
              <a:buNone/>
              <a:defRPr/>
            </a:lvl7pPr>
            <a:lvl8pPr lvl="7">
              <a:spcBef>
                <a:spcPts val="0"/>
              </a:spcBef>
              <a:buSzPts val="4800"/>
              <a:buNone/>
              <a:defRPr/>
            </a:lvl8pPr>
            <a:lvl9pPr lvl="8">
              <a:spcBef>
                <a:spcPts val="0"/>
              </a:spcBef>
              <a:buSzPts val="4800"/>
              <a:buNone/>
              <a:defRPr/>
            </a:lvl9pPr>
          </a:lstStyle>
          <a:p>
            <a:r>
              <a:rPr lang="es-ES" smtClean="0"/>
              <a:t>Haga clic para modificar el estilo de título del patrón</a:t>
            </a:r>
            <a:endParaRPr/>
          </a:p>
        </p:txBody>
      </p:sp>
      <p:sp>
        <p:nvSpPr>
          <p:cNvPr id="29" name="Shape 29"/>
          <p:cNvSpPr txBox="1">
            <a:spLocks noGrp="1"/>
          </p:cNvSpPr>
          <p:nvPr>
            <p:ph type="body" idx="1"/>
          </p:nvPr>
        </p:nvSpPr>
        <p:spPr>
          <a:xfrm>
            <a:off x="609600" y="2949100"/>
            <a:ext cx="3566800" cy="3517200"/>
          </a:xfrm>
          <a:prstGeom prst="rect">
            <a:avLst/>
          </a:prstGeom>
        </p:spPr>
        <p:txBody>
          <a:bodyPr wrap="square" lIns="91425" tIns="91425" rIns="91425" bIns="91425" anchor="t" anchorCtr="0"/>
          <a:lstStyle>
            <a:lvl1pPr lvl="0">
              <a:spcBef>
                <a:spcPts val="0"/>
              </a:spcBef>
              <a:buSzPts val="1600"/>
              <a:buChar char="×"/>
              <a:defRPr sz="2133"/>
            </a:lvl1pPr>
            <a:lvl2pPr lvl="1">
              <a:spcBef>
                <a:spcPts val="0"/>
              </a:spcBef>
              <a:buSzPts val="1600"/>
              <a:buChar char="×"/>
              <a:defRPr sz="2133"/>
            </a:lvl2pPr>
            <a:lvl3pPr lvl="2">
              <a:spcBef>
                <a:spcPts val="0"/>
              </a:spcBef>
              <a:buSzPts val="1600"/>
              <a:buChar char="×"/>
              <a:defRPr sz="2133"/>
            </a:lvl3pPr>
            <a:lvl4pPr lvl="3">
              <a:spcBef>
                <a:spcPts val="0"/>
              </a:spcBef>
              <a:buSzPts val="1600"/>
              <a:buChar char="×"/>
              <a:defRPr sz="2133"/>
            </a:lvl4pPr>
            <a:lvl5pPr lvl="4">
              <a:spcBef>
                <a:spcPts val="0"/>
              </a:spcBef>
              <a:buSzPts val="1600"/>
              <a:buChar char="○"/>
              <a:defRPr sz="2133"/>
            </a:lvl5pPr>
            <a:lvl6pPr lvl="5">
              <a:spcBef>
                <a:spcPts val="0"/>
              </a:spcBef>
              <a:buSzPts val="1600"/>
              <a:buChar char="■"/>
              <a:defRPr sz="2133"/>
            </a:lvl6pPr>
            <a:lvl7pPr lvl="6">
              <a:spcBef>
                <a:spcPts val="0"/>
              </a:spcBef>
              <a:buSzPts val="1600"/>
              <a:buChar char="●"/>
              <a:defRPr sz="2133"/>
            </a:lvl7pPr>
            <a:lvl8pPr lvl="7">
              <a:spcBef>
                <a:spcPts val="0"/>
              </a:spcBef>
              <a:buSzPts val="1600"/>
              <a:buChar char="○"/>
              <a:defRPr sz="2133"/>
            </a:lvl8pPr>
            <a:lvl9pPr lvl="8">
              <a:spcBef>
                <a:spcPts val="0"/>
              </a:spcBef>
              <a:buSzPts val="1600"/>
              <a:buChar char="■"/>
              <a:defRPr sz="2133"/>
            </a:lvl9pPr>
          </a:lstStyle>
          <a:p>
            <a:pPr lvl="0"/>
            <a:r>
              <a:rPr lang="es-ES" smtClean="0"/>
              <a:t>Editar el estilo de texto del patrón</a:t>
            </a:r>
          </a:p>
        </p:txBody>
      </p:sp>
      <p:sp>
        <p:nvSpPr>
          <p:cNvPr id="30" name="Shape 30"/>
          <p:cNvSpPr txBox="1">
            <a:spLocks noGrp="1"/>
          </p:cNvSpPr>
          <p:nvPr>
            <p:ph type="body" idx="2"/>
          </p:nvPr>
        </p:nvSpPr>
        <p:spPr>
          <a:xfrm>
            <a:off x="4391208" y="2949100"/>
            <a:ext cx="3566800" cy="3517200"/>
          </a:xfrm>
          <a:prstGeom prst="rect">
            <a:avLst/>
          </a:prstGeom>
        </p:spPr>
        <p:txBody>
          <a:bodyPr wrap="square" lIns="91425" tIns="91425" rIns="91425" bIns="91425" anchor="t" anchorCtr="0"/>
          <a:lstStyle>
            <a:lvl1pPr lvl="0">
              <a:spcBef>
                <a:spcPts val="0"/>
              </a:spcBef>
              <a:buSzPts val="1600"/>
              <a:buChar char="×"/>
              <a:defRPr sz="2133"/>
            </a:lvl1pPr>
            <a:lvl2pPr lvl="1">
              <a:spcBef>
                <a:spcPts val="0"/>
              </a:spcBef>
              <a:buSzPts val="1600"/>
              <a:buChar char="×"/>
              <a:defRPr sz="2133"/>
            </a:lvl2pPr>
            <a:lvl3pPr lvl="2">
              <a:spcBef>
                <a:spcPts val="0"/>
              </a:spcBef>
              <a:buSzPts val="1600"/>
              <a:buChar char="×"/>
              <a:defRPr sz="2133"/>
            </a:lvl3pPr>
            <a:lvl4pPr lvl="3">
              <a:spcBef>
                <a:spcPts val="0"/>
              </a:spcBef>
              <a:buSzPts val="1600"/>
              <a:buChar char="×"/>
              <a:defRPr sz="2133"/>
            </a:lvl4pPr>
            <a:lvl5pPr lvl="4">
              <a:spcBef>
                <a:spcPts val="0"/>
              </a:spcBef>
              <a:buSzPts val="1600"/>
              <a:buChar char="○"/>
              <a:defRPr sz="2133"/>
            </a:lvl5pPr>
            <a:lvl6pPr lvl="5">
              <a:spcBef>
                <a:spcPts val="0"/>
              </a:spcBef>
              <a:buSzPts val="1600"/>
              <a:buChar char="■"/>
              <a:defRPr sz="2133"/>
            </a:lvl6pPr>
            <a:lvl7pPr lvl="6">
              <a:spcBef>
                <a:spcPts val="0"/>
              </a:spcBef>
              <a:buSzPts val="1600"/>
              <a:buChar char="●"/>
              <a:defRPr sz="2133"/>
            </a:lvl7pPr>
            <a:lvl8pPr lvl="7">
              <a:spcBef>
                <a:spcPts val="0"/>
              </a:spcBef>
              <a:buSzPts val="1600"/>
              <a:buChar char="○"/>
              <a:defRPr sz="2133"/>
            </a:lvl8pPr>
            <a:lvl9pPr lvl="8">
              <a:spcBef>
                <a:spcPts val="0"/>
              </a:spcBef>
              <a:buSzPts val="1600"/>
              <a:buChar char="■"/>
              <a:defRPr sz="2133"/>
            </a:lvl9pPr>
          </a:lstStyle>
          <a:p>
            <a:pPr lvl="0"/>
            <a:r>
              <a:rPr lang="es-ES" smtClean="0"/>
              <a:t>Editar el estilo de texto del patrón</a:t>
            </a:r>
          </a:p>
        </p:txBody>
      </p:sp>
      <p:sp>
        <p:nvSpPr>
          <p:cNvPr id="31" name="Shape 31"/>
          <p:cNvSpPr txBox="1">
            <a:spLocks noGrp="1"/>
          </p:cNvSpPr>
          <p:nvPr>
            <p:ph type="sldNum" idx="12"/>
          </p:nvPr>
        </p:nvSpPr>
        <p:spPr>
          <a:xfrm>
            <a:off x="11307445" y="6231535"/>
            <a:ext cx="731600" cy="524800"/>
          </a:xfrm>
          <a:prstGeom prst="rect">
            <a:avLst/>
          </a:prstGeom>
        </p:spPr>
        <p:txBody>
          <a:bodyPr wrap="square" lIns="91425" tIns="91425" rIns="91425" bIns="91425" anchor="ctr" anchorCtr="0">
            <a:noAutofit/>
          </a:bodyPr>
          <a:lstStyle/>
          <a:p>
            <a:pPr marL="0" marR="0" lvl="0" indent="0" algn="r" rtl="0">
              <a:spcBef>
                <a:spcPts val="0"/>
              </a:spcBef>
              <a:buNone/>
            </a:pPr>
            <a:fld id="{00000000-1234-1234-1234-123412341234}" type="slidenum">
              <a:rPr lang="es-MX" sz="1200" b="0" i="0" u="none" strike="noStrike" cap="none" smtClean="0">
                <a:solidFill>
                  <a:srgbClr val="888888"/>
                </a:solidFill>
                <a:latin typeface="Calibri"/>
                <a:ea typeface="Calibri"/>
                <a:cs typeface="Calibri"/>
                <a:sym typeface="Calibri"/>
              </a:rPr>
              <a:t>‹Nº›</a:t>
            </a:fld>
            <a:endParaRPr lang="es-MX" sz="1200" b="0" i="0" u="none" strike="noStrike" cap="none">
              <a:solidFill>
                <a:srgbClr val="888888"/>
              </a:solidFill>
              <a:latin typeface="Calibri"/>
              <a:ea typeface="Calibri"/>
              <a:cs typeface="Calibri"/>
              <a:sym typeface="Calibri"/>
            </a:endParaRPr>
          </a:p>
        </p:txBody>
      </p:sp>
    </p:spTree>
    <p:extLst>
      <p:ext uri="{BB962C8B-B14F-4D97-AF65-F5344CB8AC3E}">
        <p14:creationId xmlns:p14="http://schemas.microsoft.com/office/powerpoint/2010/main" val="4213318357"/>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cSld name="Subtitle">
    <p:bg>
      <p:bgPr>
        <a:blipFill>
          <a:blip r:embed="rId2">
            <a:alphaModFix/>
          </a:blip>
          <a:stretch>
            <a:fillRect/>
          </a:stretch>
        </a:blipFill>
        <a:effectLst/>
      </p:bgPr>
    </p:bg>
    <p:spTree>
      <p:nvGrpSpPr>
        <p:cNvPr id="1" name="Shape 12"/>
        <p:cNvGrpSpPr/>
        <p:nvPr/>
      </p:nvGrpSpPr>
      <p:grpSpPr>
        <a:xfrm>
          <a:off x="0" y="0"/>
          <a:ext cx="0" cy="0"/>
          <a:chOff x="0" y="0"/>
          <a:chExt cx="0" cy="0"/>
        </a:xfrm>
      </p:grpSpPr>
      <p:sp>
        <p:nvSpPr>
          <p:cNvPr id="15" name="Shape 15"/>
          <p:cNvSpPr txBox="1">
            <a:spLocks noGrp="1"/>
          </p:cNvSpPr>
          <p:nvPr>
            <p:ph type="ctrTitle"/>
          </p:nvPr>
        </p:nvSpPr>
        <p:spPr>
          <a:xfrm>
            <a:off x="914400" y="3838333"/>
            <a:ext cx="5219600" cy="1546400"/>
          </a:xfrm>
          <a:prstGeom prst="rect">
            <a:avLst/>
          </a:prstGeom>
        </p:spPr>
        <p:txBody>
          <a:bodyPr wrap="square" lIns="91425" tIns="91425" rIns="91425" bIns="91425" anchor="b" anchorCtr="0"/>
          <a:lstStyle>
            <a:lvl1pPr lvl="0" rtl="0">
              <a:spcBef>
                <a:spcPts val="0"/>
              </a:spcBef>
              <a:buSzPts val="4800"/>
              <a:buNone/>
              <a:defRPr sz="6400"/>
            </a:lvl1pPr>
            <a:lvl2pPr lvl="1" rtl="0">
              <a:spcBef>
                <a:spcPts val="0"/>
              </a:spcBef>
              <a:buSzPts val="4800"/>
              <a:buNone/>
              <a:defRPr sz="6400"/>
            </a:lvl2pPr>
            <a:lvl3pPr lvl="2" rtl="0">
              <a:spcBef>
                <a:spcPts val="0"/>
              </a:spcBef>
              <a:buSzPts val="4800"/>
              <a:buNone/>
              <a:defRPr sz="6400"/>
            </a:lvl3pPr>
            <a:lvl4pPr lvl="3" rtl="0">
              <a:spcBef>
                <a:spcPts val="0"/>
              </a:spcBef>
              <a:buSzPts val="4800"/>
              <a:buNone/>
              <a:defRPr sz="6400"/>
            </a:lvl4pPr>
            <a:lvl5pPr lvl="4" rtl="0">
              <a:spcBef>
                <a:spcPts val="0"/>
              </a:spcBef>
              <a:buSzPts val="4800"/>
              <a:buNone/>
              <a:defRPr sz="6400"/>
            </a:lvl5pPr>
            <a:lvl6pPr lvl="5" rtl="0">
              <a:spcBef>
                <a:spcPts val="0"/>
              </a:spcBef>
              <a:buSzPts val="4800"/>
              <a:buNone/>
              <a:defRPr sz="6400"/>
            </a:lvl6pPr>
            <a:lvl7pPr lvl="6" rtl="0">
              <a:spcBef>
                <a:spcPts val="0"/>
              </a:spcBef>
              <a:buSzPts val="4800"/>
              <a:buNone/>
              <a:defRPr sz="6400"/>
            </a:lvl7pPr>
            <a:lvl8pPr lvl="7" rtl="0">
              <a:spcBef>
                <a:spcPts val="0"/>
              </a:spcBef>
              <a:buSzPts val="4800"/>
              <a:buNone/>
              <a:defRPr sz="6400"/>
            </a:lvl8pPr>
            <a:lvl9pPr lvl="8" rtl="0">
              <a:spcBef>
                <a:spcPts val="0"/>
              </a:spcBef>
              <a:buSzPts val="4800"/>
              <a:buNone/>
              <a:defRPr sz="6400"/>
            </a:lvl9pPr>
          </a:lstStyle>
          <a:p>
            <a:r>
              <a:rPr lang="es-ES" smtClean="0"/>
              <a:t>Haga clic para modificar el estilo de título del patrón</a:t>
            </a:r>
            <a:endParaRPr/>
          </a:p>
        </p:txBody>
      </p:sp>
      <p:sp>
        <p:nvSpPr>
          <p:cNvPr id="16" name="Shape 16"/>
          <p:cNvSpPr txBox="1">
            <a:spLocks noGrp="1"/>
          </p:cNvSpPr>
          <p:nvPr>
            <p:ph type="subTitle" idx="1"/>
          </p:nvPr>
        </p:nvSpPr>
        <p:spPr>
          <a:xfrm>
            <a:off x="914400" y="5513939"/>
            <a:ext cx="5219600" cy="1046400"/>
          </a:xfrm>
          <a:prstGeom prst="rect">
            <a:avLst/>
          </a:prstGeom>
        </p:spPr>
        <p:txBody>
          <a:bodyPr wrap="square" lIns="91425" tIns="91425" rIns="91425" bIns="91425" anchor="t" anchorCtr="0"/>
          <a:lstStyle>
            <a:lvl1pPr lvl="0" rtl="0">
              <a:spcBef>
                <a:spcPts val="0"/>
              </a:spcBef>
              <a:buClr>
                <a:schemeClr val="dk2"/>
              </a:buClr>
              <a:buSzPts val="1400"/>
              <a:buNone/>
              <a:defRPr sz="1867">
                <a:solidFill>
                  <a:schemeClr val="dk2"/>
                </a:solidFill>
              </a:defRPr>
            </a:lvl1pPr>
            <a:lvl2pPr lvl="1" rtl="0">
              <a:spcBef>
                <a:spcPts val="0"/>
              </a:spcBef>
              <a:buClr>
                <a:schemeClr val="dk2"/>
              </a:buClr>
              <a:buSzPts val="1400"/>
              <a:buNone/>
              <a:defRPr sz="1867">
                <a:solidFill>
                  <a:schemeClr val="dk2"/>
                </a:solidFill>
              </a:defRPr>
            </a:lvl2pPr>
            <a:lvl3pPr lvl="2" rtl="0">
              <a:spcBef>
                <a:spcPts val="0"/>
              </a:spcBef>
              <a:buClr>
                <a:schemeClr val="dk2"/>
              </a:buClr>
              <a:buSzPts val="1400"/>
              <a:buNone/>
              <a:defRPr sz="1867">
                <a:solidFill>
                  <a:schemeClr val="dk2"/>
                </a:solidFill>
              </a:defRPr>
            </a:lvl3pPr>
            <a:lvl4pPr lvl="3" rtl="0">
              <a:spcBef>
                <a:spcPts val="0"/>
              </a:spcBef>
              <a:buClr>
                <a:schemeClr val="dk2"/>
              </a:buClr>
              <a:buSzPts val="1400"/>
              <a:buNone/>
              <a:defRPr sz="1867">
                <a:solidFill>
                  <a:schemeClr val="dk2"/>
                </a:solidFill>
              </a:defRPr>
            </a:lvl4pPr>
            <a:lvl5pPr lvl="4" rtl="0">
              <a:spcBef>
                <a:spcPts val="0"/>
              </a:spcBef>
              <a:buClr>
                <a:schemeClr val="dk2"/>
              </a:buClr>
              <a:buSzPts val="1400"/>
              <a:buNone/>
              <a:defRPr sz="1867">
                <a:solidFill>
                  <a:schemeClr val="dk2"/>
                </a:solidFill>
              </a:defRPr>
            </a:lvl5pPr>
            <a:lvl6pPr lvl="5" rtl="0">
              <a:spcBef>
                <a:spcPts val="0"/>
              </a:spcBef>
              <a:buClr>
                <a:schemeClr val="dk2"/>
              </a:buClr>
              <a:buSzPts val="1400"/>
              <a:buNone/>
              <a:defRPr sz="1867">
                <a:solidFill>
                  <a:schemeClr val="dk2"/>
                </a:solidFill>
              </a:defRPr>
            </a:lvl6pPr>
            <a:lvl7pPr lvl="6" rtl="0">
              <a:spcBef>
                <a:spcPts val="0"/>
              </a:spcBef>
              <a:buClr>
                <a:schemeClr val="dk2"/>
              </a:buClr>
              <a:buSzPts val="1400"/>
              <a:buNone/>
              <a:defRPr sz="1867">
                <a:solidFill>
                  <a:schemeClr val="dk2"/>
                </a:solidFill>
              </a:defRPr>
            </a:lvl7pPr>
            <a:lvl8pPr lvl="7" rtl="0">
              <a:spcBef>
                <a:spcPts val="0"/>
              </a:spcBef>
              <a:buClr>
                <a:schemeClr val="dk2"/>
              </a:buClr>
              <a:buSzPts val="1400"/>
              <a:buNone/>
              <a:defRPr sz="1867">
                <a:solidFill>
                  <a:schemeClr val="dk2"/>
                </a:solidFill>
              </a:defRPr>
            </a:lvl8pPr>
            <a:lvl9pPr lvl="8" rtl="0">
              <a:spcBef>
                <a:spcPts val="0"/>
              </a:spcBef>
              <a:buClr>
                <a:schemeClr val="dk2"/>
              </a:buClr>
              <a:buSzPts val="1400"/>
              <a:buNone/>
              <a:defRPr sz="1867">
                <a:solidFill>
                  <a:schemeClr val="dk2"/>
                </a:solidFill>
              </a:defRPr>
            </a:lvl9pPr>
          </a:lstStyle>
          <a:p>
            <a:r>
              <a:rPr lang="es-ES" smtClean="0"/>
              <a:t>Haga clic para editar el estilo de subtítulo del patrón</a:t>
            </a:r>
            <a:endParaRPr/>
          </a:p>
        </p:txBody>
      </p:sp>
    </p:spTree>
    <p:extLst>
      <p:ext uri="{BB962C8B-B14F-4D97-AF65-F5344CB8AC3E}">
        <p14:creationId xmlns:p14="http://schemas.microsoft.com/office/powerpoint/2010/main" val="1547495489"/>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p:cSld name="Title + 3 columns">
    <p:bg>
      <p:bgPr>
        <a:blipFill>
          <a:blip r:embed="rId2">
            <a:alphaModFix/>
          </a:blip>
          <a:stretch>
            <a:fillRect/>
          </a:stretch>
        </a:blipFill>
        <a:effectLst/>
      </p:bgPr>
    </p:bg>
    <p:spTree>
      <p:nvGrpSpPr>
        <p:cNvPr id="1" name="Shape 32"/>
        <p:cNvGrpSpPr/>
        <p:nvPr/>
      </p:nvGrpSpPr>
      <p:grpSpPr>
        <a:xfrm>
          <a:off x="0" y="0"/>
          <a:ext cx="0" cy="0"/>
          <a:chOff x="0" y="0"/>
          <a:chExt cx="0" cy="0"/>
        </a:xfrm>
      </p:grpSpPr>
      <p:sp>
        <p:nvSpPr>
          <p:cNvPr id="34" name="Shape 34"/>
          <p:cNvSpPr txBox="1">
            <a:spLocks noGrp="1"/>
          </p:cNvSpPr>
          <p:nvPr>
            <p:ph type="title"/>
          </p:nvPr>
        </p:nvSpPr>
        <p:spPr>
          <a:xfrm>
            <a:off x="609600" y="1798633"/>
            <a:ext cx="7348400" cy="1143200"/>
          </a:xfrm>
          <a:prstGeom prst="rect">
            <a:avLst/>
          </a:prstGeom>
        </p:spPr>
        <p:txBody>
          <a:bodyPr wrap="square" lIns="91425" tIns="91425" rIns="91425" bIns="91425" anchor="b" anchorCtr="0"/>
          <a:lstStyle>
            <a:lvl1pPr lvl="0" rtl="0">
              <a:spcBef>
                <a:spcPts val="0"/>
              </a:spcBef>
              <a:buSzPts val="4800"/>
              <a:buNone/>
              <a:defRPr/>
            </a:lvl1pPr>
            <a:lvl2pPr lvl="1" rtl="0">
              <a:spcBef>
                <a:spcPts val="0"/>
              </a:spcBef>
              <a:buSzPts val="4800"/>
              <a:buNone/>
              <a:defRPr/>
            </a:lvl2pPr>
            <a:lvl3pPr lvl="2" rtl="0">
              <a:spcBef>
                <a:spcPts val="0"/>
              </a:spcBef>
              <a:buSzPts val="4800"/>
              <a:buNone/>
              <a:defRPr/>
            </a:lvl3pPr>
            <a:lvl4pPr lvl="3" rtl="0">
              <a:spcBef>
                <a:spcPts val="0"/>
              </a:spcBef>
              <a:buSzPts val="4800"/>
              <a:buNone/>
              <a:defRPr/>
            </a:lvl4pPr>
            <a:lvl5pPr lvl="4" rtl="0">
              <a:spcBef>
                <a:spcPts val="0"/>
              </a:spcBef>
              <a:buSzPts val="4800"/>
              <a:buNone/>
              <a:defRPr/>
            </a:lvl5pPr>
            <a:lvl6pPr lvl="5" rtl="0">
              <a:spcBef>
                <a:spcPts val="0"/>
              </a:spcBef>
              <a:buSzPts val="4800"/>
              <a:buNone/>
              <a:defRPr/>
            </a:lvl6pPr>
            <a:lvl7pPr lvl="6" rtl="0">
              <a:spcBef>
                <a:spcPts val="0"/>
              </a:spcBef>
              <a:buSzPts val="4800"/>
              <a:buNone/>
              <a:defRPr/>
            </a:lvl7pPr>
            <a:lvl8pPr lvl="7" rtl="0">
              <a:spcBef>
                <a:spcPts val="0"/>
              </a:spcBef>
              <a:buSzPts val="4800"/>
              <a:buNone/>
              <a:defRPr/>
            </a:lvl8pPr>
            <a:lvl9pPr lvl="8" rtl="0">
              <a:spcBef>
                <a:spcPts val="0"/>
              </a:spcBef>
              <a:buSzPts val="4800"/>
              <a:buNone/>
              <a:defRPr/>
            </a:lvl9pPr>
          </a:lstStyle>
          <a:p>
            <a:r>
              <a:rPr lang="es-ES" smtClean="0"/>
              <a:t>Haga clic para modificar el estilo de título del patrón</a:t>
            </a:r>
            <a:endParaRPr/>
          </a:p>
        </p:txBody>
      </p:sp>
      <p:sp>
        <p:nvSpPr>
          <p:cNvPr id="35" name="Shape 35"/>
          <p:cNvSpPr txBox="1">
            <a:spLocks noGrp="1"/>
          </p:cNvSpPr>
          <p:nvPr>
            <p:ph type="body" idx="1"/>
          </p:nvPr>
        </p:nvSpPr>
        <p:spPr>
          <a:xfrm>
            <a:off x="653033" y="3083300"/>
            <a:ext cx="2442000" cy="3484400"/>
          </a:xfrm>
          <a:prstGeom prst="rect">
            <a:avLst/>
          </a:prstGeom>
        </p:spPr>
        <p:txBody>
          <a:bodyPr wrap="square" lIns="91425" tIns="91425" rIns="91425" bIns="91425" anchor="t" anchorCtr="0"/>
          <a:lstStyle>
            <a:lvl1pPr lvl="0" rtl="0">
              <a:spcBef>
                <a:spcPts val="0"/>
              </a:spcBef>
              <a:buSzPts val="1200"/>
              <a:buChar char="×"/>
              <a:defRPr sz="1600"/>
            </a:lvl1pPr>
            <a:lvl2pPr lvl="1" rtl="0">
              <a:spcBef>
                <a:spcPts val="0"/>
              </a:spcBef>
              <a:buSzPts val="1200"/>
              <a:buChar char="×"/>
              <a:defRPr sz="1600"/>
            </a:lvl2pPr>
            <a:lvl3pPr lvl="2" rtl="0">
              <a:spcBef>
                <a:spcPts val="0"/>
              </a:spcBef>
              <a:buSzPts val="1200"/>
              <a:buChar char="×"/>
              <a:defRPr sz="1600"/>
            </a:lvl3pPr>
            <a:lvl4pPr lvl="3" rtl="0">
              <a:spcBef>
                <a:spcPts val="0"/>
              </a:spcBef>
              <a:buSzPts val="1200"/>
              <a:buChar char="×"/>
              <a:defRPr sz="1600"/>
            </a:lvl4pPr>
            <a:lvl5pPr lvl="4" rtl="0">
              <a:spcBef>
                <a:spcPts val="0"/>
              </a:spcBef>
              <a:buSzPts val="1200"/>
              <a:buChar char="○"/>
              <a:defRPr sz="1600"/>
            </a:lvl5pPr>
            <a:lvl6pPr lvl="5" rtl="0">
              <a:spcBef>
                <a:spcPts val="0"/>
              </a:spcBef>
              <a:buSzPts val="1200"/>
              <a:buChar char="■"/>
              <a:defRPr sz="1600"/>
            </a:lvl6pPr>
            <a:lvl7pPr lvl="6" rtl="0">
              <a:spcBef>
                <a:spcPts val="0"/>
              </a:spcBef>
              <a:buSzPts val="1200"/>
              <a:buChar char="●"/>
              <a:defRPr sz="1600"/>
            </a:lvl7pPr>
            <a:lvl8pPr lvl="7" rtl="0">
              <a:spcBef>
                <a:spcPts val="0"/>
              </a:spcBef>
              <a:buSzPts val="1200"/>
              <a:buChar char="○"/>
              <a:defRPr sz="1600"/>
            </a:lvl8pPr>
            <a:lvl9pPr lvl="8" rtl="0">
              <a:spcBef>
                <a:spcPts val="0"/>
              </a:spcBef>
              <a:buSzPts val="1200"/>
              <a:buChar char="■"/>
              <a:defRPr sz="1600"/>
            </a:lvl9pPr>
          </a:lstStyle>
          <a:p>
            <a:pPr lvl="0"/>
            <a:r>
              <a:rPr lang="es-ES" smtClean="0"/>
              <a:t>Editar el estilo de texto del patrón</a:t>
            </a:r>
          </a:p>
        </p:txBody>
      </p:sp>
      <p:sp>
        <p:nvSpPr>
          <p:cNvPr id="36" name="Shape 36"/>
          <p:cNvSpPr txBox="1">
            <a:spLocks noGrp="1"/>
          </p:cNvSpPr>
          <p:nvPr>
            <p:ph type="body" idx="2"/>
          </p:nvPr>
        </p:nvSpPr>
        <p:spPr>
          <a:xfrm>
            <a:off x="3220181" y="3083300"/>
            <a:ext cx="2442000" cy="3484400"/>
          </a:xfrm>
          <a:prstGeom prst="rect">
            <a:avLst/>
          </a:prstGeom>
        </p:spPr>
        <p:txBody>
          <a:bodyPr wrap="square" lIns="91425" tIns="91425" rIns="91425" bIns="91425" anchor="t" anchorCtr="0"/>
          <a:lstStyle>
            <a:lvl1pPr lvl="0" rtl="0">
              <a:spcBef>
                <a:spcPts val="0"/>
              </a:spcBef>
              <a:buSzPts val="1200"/>
              <a:buChar char="×"/>
              <a:defRPr sz="1600"/>
            </a:lvl1pPr>
            <a:lvl2pPr lvl="1" rtl="0">
              <a:spcBef>
                <a:spcPts val="0"/>
              </a:spcBef>
              <a:buSzPts val="1200"/>
              <a:buChar char="×"/>
              <a:defRPr sz="1600"/>
            </a:lvl2pPr>
            <a:lvl3pPr lvl="2" rtl="0">
              <a:spcBef>
                <a:spcPts val="0"/>
              </a:spcBef>
              <a:buSzPts val="1200"/>
              <a:buChar char="×"/>
              <a:defRPr sz="1600"/>
            </a:lvl3pPr>
            <a:lvl4pPr lvl="3" rtl="0">
              <a:spcBef>
                <a:spcPts val="0"/>
              </a:spcBef>
              <a:buSzPts val="1200"/>
              <a:buChar char="×"/>
              <a:defRPr sz="1600"/>
            </a:lvl4pPr>
            <a:lvl5pPr lvl="4" rtl="0">
              <a:spcBef>
                <a:spcPts val="0"/>
              </a:spcBef>
              <a:buSzPts val="1200"/>
              <a:buChar char="○"/>
              <a:defRPr sz="1600"/>
            </a:lvl5pPr>
            <a:lvl6pPr lvl="5" rtl="0">
              <a:spcBef>
                <a:spcPts val="0"/>
              </a:spcBef>
              <a:buSzPts val="1200"/>
              <a:buChar char="■"/>
              <a:defRPr sz="1600"/>
            </a:lvl6pPr>
            <a:lvl7pPr lvl="6" rtl="0">
              <a:spcBef>
                <a:spcPts val="0"/>
              </a:spcBef>
              <a:buSzPts val="1200"/>
              <a:buChar char="●"/>
              <a:defRPr sz="1600"/>
            </a:lvl7pPr>
            <a:lvl8pPr lvl="7" rtl="0">
              <a:spcBef>
                <a:spcPts val="0"/>
              </a:spcBef>
              <a:buSzPts val="1200"/>
              <a:buChar char="○"/>
              <a:defRPr sz="1600"/>
            </a:lvl8pPr>
            <a:lvl9pPr lvl="8" rtl="0">
              <a:spcBef>
                <a:spcPts val="0"/>
              </a:spcBef>
              <a:buSzPts val="1200"/>
              <a:buChar char="■"/>
              <a:defRPr sz="1600"/>
            </a:lvl9pPr>
          </a:lstStyle>
          <a:p>
            <a:pPr lvl="0"/>
            <a:r>
              <a:rPr lang="es-ES" smtClean="0"/>
              <a:t>Editar el estilo de texto del patrón</a:t>
            </a:r>
          </a:p>
        </p:txBody>
      </p:sp>
      <p:sp>
        <p:nvSpPr>
          <p:cNvPr id="37" name="Shape 37"/>
          <p:cNvSpPr txBox="1">
            <a:spLocks noGrp="1"/>
          </p:cNvSpPr>
          <p:nvPr>
            <p:ph type="body" idx="3"/>
          </p:nvPr>
        </p:nvSpPr>
        <p:spPr>
          <a:xfrm>
            <a:off x="5787329" y="3083300"/>
            <a:ext cx="2442000" cy="3484400"/>
          </a:xfrm>
          <a:prstGeom prst="rect">
            <a:avLst/>
          </a:prstGeom>
        </p:spPr>
        <p:txBody>
          <a:bodyPr wrap="square" lIns="91425" tIns="91425" rIns="91425" bIns="91425" anchor="t" anchorCtr="0"/>
          <a:lstStyle>
            <a:lvl1pPr lvl="0" rtl="0">
              <a:spcBef>
                <a:spcPts val="0"/>
              </a:spcBef>
              <a:buSzPts val="1200"/>
              <a:buChar char="×"/>
              <a:defRPr sz="1600"/>
            </a:lvl1pPr>
            <a:lvl2pPr lvl="1" rtl="0">
              <a:spcBef>
                <a:spcPts val="0"/>
              </a:spcBef>
              <a:buSzPts val="1200"/>
              <a:buChar char="×"/>
              <a:defRPr sz="1600"/>
            </a:lvl2pPr>
            <a:lvl3pPr lvl="2" rtl="0">
              <a:spcBef>
                <a:spcPts val="0"/>
              </a:spcBef>
              <a:buSzPts val="1200"/>
              <a:buChar char="×"/>
              <a:defRPr sz="1600"/>
            </a:lvl3pPr>
            <a:lvl4pPr lvl="3" rtl="0">
              <a:spcBef>
                <a:spcPts val="0"/>
              </a:spcBef>
              <a:buSzPts val="1200"/>
              <a:buChar char="×"/>
              <a:defRPr sz="1600"/>
            </a:lvl4pPr>
            <a:lvl5pPr lvl="4" rtl="0">
              <a:spcBef>
                <a:spcPts val="0"/>
              </a:spcBef>
              <a:buSzPts val="1200"/>
              <a:buChar char="○"/>
              <a:defRPr sz="1600"/>
            </a:lvl5pPr>
            <a:lvl6pPr lvl="5" rtl="0">
              <a:spcBef>
                <a:spcPts val="0"/>
              </a:spcBef>
              <a:buSzPts val="1200"/>
              <a:buChar char="■"/>
              <a:defRPr sz="1600"/>
            </a:lvl6pPr>
            <a:lvl7pPr lvl="6" rtl="0">
              <a:spcBef>
                <a:spcPts val="0"/>
              </a:spcBef>
              <a:buSzPts val="1200"/>
              <a:buChar char="●"/>
              <a:defRPr sz="1600"/>
            </a:lvl7pPr>
            <a:lvl8pPr lvl="7" rtl="0">
              <a:spcBef>
                <a:spcPts val="0"/>
              </a:spcBef>
              <a:buSzPts val="1200"/>
              <a:buChar char="○"/>
              <a:defRPr sz="1600"/>
            </a:lvl8pPr>
            <a:lvl9pPr lvl="8" rtl="0">
              <a:spcBef>
                <a:spcPts val="0"/>
              </a:spcBef>
              <a:buSzPts val="1200"/>
              <a:buChar char="■"/>
              <a:defRPr sz="1600"/>
            </a:lvl9pPr>
          </a:lstStyle>
          <a:p>
            <a:pPr lvl="0"/>
            <a:r>
              <a:rPr lang="es-ES" smtClean="0"/>
              <a:t>Editar el estilo de texto del patrón</a:t>
            </a:r>
          </a:p>
        </p:txBody>
      </p:sp>
      <p:sp>
        <p:nvSpPr>
          <p:cNvPr id="38" name="Shape 38"/>
          <p:cNvSpPr txBox="1">
            <a:spLocks noGrp="1"/>
          </p:cNvSpPr>
          <p:nvPr>
            <p:ph type="sldNum" idx="12"/>
          </p:nvPr>
        </p:nvSpPr>
        <p:spPr>
          <a:xfrm>
            <a:off x="11307445" y="6231535"/>
            <a:ext cx="731600" cy="524800"/>
          </a:xfrm>
          <a:prstGeom prst="rect">
            <a:avLst/>
          </a:prstGeom>
        </p:spPr>
        <p:txBody>
          <a:bodyPr wrap="square" lIns="91425" tIns="91425" rIns="91425" bIns="91425" anchor="ctr" anchorCtr="0">
            <a:noAutofit/>
          </a:bodyPr>
          <a:lstStyle/>
          <a:p>
            <a:pPr marL="0" marR="0" lvl="0" indent="0" algn="r" rtl="0">
              <a:spcBef>
                <a:spcPts val="0"/>
              </a:spcBef>
              <a:buNone/>
            </a:pPr>
            <a:fld id="{00000000-1234-1234-1234-123412341234}" type="slidenum">
              <a:rPr lang="es-MX" sz="1200" b="0" i="0" u="none" strike="noStrike" cap="none" smtClean="0">
                <a:solidFill>
                  <a:srgbClr val="888888"/>
                </a:solidFill>
                <a:latin typeface="Calibri"/>
                <a:ea typeface="Calibri"/>
                <a:cs typeface="Calibri"/>
                <a:sym typeface="Calibri"/>
              </a:rPr>
              <a:t>‹Nº›</a:t>
            </a:fld>
            <a:endParaRPr lang="es-MX" sz="1200" b="0" i="0" u="none" strike="noStrike" cap="none">
              <a:solidFill>
                <a:srgbClr val="888888"/>
              </a:solidFill>
              <a:latin typeface="Calibri"/>
              <a:ea typeface="Calibri"/>
              <a:cs typeface="Calibri"/>
              <a:sym typeface="Calibri"/>
            </a:endParaRPr>
          </a:p>
        </p:txBody>
      </p:sp>
    </p:spTree>
    <p:extLst>
      <p:ext uri="{BB962C8B-B14F-4D97-AF65-F5344CB8AC3E}">
        <p14:creationId xmlns:p14="http://schemas.microsoft.com/office/powerpoint/2010/main" val="709497174"/>
      </p:ext>
    </p:extLst>
  </p:cSld>
  <p:clrMapOvr>
    <a:masterClrMapping/>
  </p:clrMapOvr>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p:cSld name="Blank rectangle">
    <p:bg>
      <p:bgPr>
        <a:blipFill>
          <a:blip r:embed="rId2">
            <a:alphaModFix/>
          </a:blip>
          <a:stretch>
            <a:fillRect/>
          </a:stretch>
        </a:blipFill>
        <a:effectLst/>
      </p:bgPr>
    </p:bg>
    <p:spTree>
      <p:nvGrpSpPr>
        <p:cNvPr id="1" name="Shape 50"/>
        <p:cNvGrpSpPr/>
        <p:nvPr/>
      </p:nvGrpSpPr>
      <p:grpSpPr>
        <a:xfrm>
          <a:off x="0" y="0"/>
          <a:ext cx="0" cy="0"/>
          <a:chOff x="0" y="0"/>
          <a:chExt cx="0" cy="0"/>
        </a:xfrm>
      </p:grpSpPr>
      <p:sp>
        <p:nvSpPr>
          <p:cNvPr id="52" name="Shape 52"/>
          <p:cNvSpPr txBox="1">
            <a:spLocks noGrp="1"/>
          </p:cNvSpPr>
          <p:nvPr>
            <p:ph type="sldNum" idx="12"/>
          </p:nvPr>
        </p:nvSpPr>
        <p:spPr>
          <a:xfrm>
            <a:off x="5730200" y="5930631"/>
            <a:ext cx="731600" cy="524800"/>
          </a:xfrm>
          <a:prstGeom prst="rect">
            <a:avLst/>
          </a:prstGeom>
        </p:spPr>
        <p:txBody>
          <a:bodyPr wrap="square" lIns="91425" tIns="91425" rIns="91425" bIns="91425" anchor="ctr" anchorCtr="0">
            <a:noAutofit/>
          </a:bodyPr>
          <a:lstStyle/>
          <a:p>
            <a:pPr marL="0" marR="0" lvl="0" indent="0" algn="r" rtl="0">
              <a:spcBef>
                <a:spcPts val="0"/>
              </a:spcBef>
              <a:buNone/>
            </a:pPr>
            <a:fld id="{00000000-1234-1234-1234-123412341234}" type="slidenum">
              <a:rPr lang="es-MX" sz="1200" b="0" i="0" u="none" strike="noStrike" cap="none" smtClean="0">
                <a:solidFill>
                  <a:srgbClr val="888888"/>
                </a:solidFill>
                <a:latin typeface="Calibri"/>
                <a:ea typeface="Calibri"/>
                <a:cs typeface="Calibri"/>
                <a:sym typeface="Calibri"/>
              </a:rPr>
              <a:t>‹Nº›</a:t>
            </a:fld>
            <a:endParaRPr lang="es-MX" sz="1200" b="0" i="0" u="none" strike="noStrike" cap="none">
              <a:solidFill>
                <a:srgbClr val="888888"/>
              </a:solidFill>
              <a:latin typeface="Calibri"/>
              <a:ea typeface="Calibri"/>
              <a:cs typeface="Calibri"/>
              <a:sym typeface="Calibri"/>
            </a:endParaRPr>
          </a:p>
        </p:txBody>
      </p:sp>
    </p:spTree>
    <p:extLst>
      <p:ext uri="{BB962C8B-B14F-4D97-AF65-F5344CB8AC3E}">
        <p14:creationId xmlns:p14="http://schemas.microsoft.com/office/powerpoint/2010/main" val="2161103352"/>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US"/>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S"/>
          </a:p>
        </p:txBody>
      </p:sp>
      <p:sp>
        <p:nvSpPr>
          <p:cNvPr id="4" name="Marcador de fecha 3"/>
          <p:cNvSpPr>
            <a:spLocks noGrp="1"/>
          </p:cNvSpPr>
          <p:nvPr>
            <p:ph type="dt" sz="half" idx="10"/>
          </p:nvPr>
        </p:nvSpPr>
        <p:spPr/>
        <p:txBody>
          <a:bodyPr/>
          <a:lstStyle>
            <a:lvl1pPr>
              <a:defRPr/>
            </a:lvl1pPr>
          </a:lstStyle>
          <a:p>
            <a:endParaRPr lang="es-ES" altLang="es-US"/>
          </a:p>
        </p:txBody>
      </p:sp>
      <p:sp>
        <p:nvSpPr>
          <p:cNvPr id="5" name="Marcador de pie de página 4"/>
          <p:cNvSpPr>
            <a:spLocks noGrp="1"/>
          </p:cNvSpPr>
          <p:nvPr>
            <p:ph type="ftr" sz="quarter" idx="11"/>
          </p:nvPr>
        </p:nvSpPr>
        <p:spPr/>
        <p:txBody>
          <a:bodyPr/>
          <a:lstStyle>
            <a:lvl1pPr>
              <a:defRPr/>
            </a:lvl1pPr>
          </a:lstStyle>
          <a:p>
            <a:endParaRPr lang="es-ES" altLang="es-US"/>
          </a:p>
        </p:txBody>
      </p:sp>
      <p:sp>
        <p:nvSpPr>
          <p:cNvPr id="6" name="Marcador de número de diapositiva 5"/>
          <p:cNvSpPr>
            <a:spLocks noGrp="1"/>
          </p:cNvSpPr>
          <p:nvPr>
            <p:ph type="sldNum" sz="quarter" idx="12"/>
          </p:nvPr>
        </p:nvSpPr>
        <p:spPr/>
        <p:txBody>
          <a:bodyPr/>
          <a:lstStyle>
            <a:lvl1pPr>
              <a:defRPr/>
            </a:lvl1pPr>
          </a:lstStyle>
          <a:p>
            <a:pPr marL="0" marR="0" lvl="0" indent="0" algn="r" rtl="0">
              <a:spcBef>
                <a:spcPts val="0"/>
              </a:spcBef>
              <a:buNone/>
            </a:pPr>
            <a:fld id="{00000000-1234-1234-1234-123412341234}" type="slidenum">
              <a:rPr lang="es-MX" sz="1200" b="0" i="0" u="none" strike="noStrike" cap="none" smtClean="0">
                <a:solidFill>
                  <a:srgbClr val="888888"/>
                </a:solidFill>
                <a:latin typeface="Calibri"/>
                <a:ea typeface="Calibri"/>
                <a:cs typeface="Calibri"/>
                <a:sym typeface="Calibri"/>
              </a:rPr>
              <a:t>‹Nº›</a:t>
            </a:fld>
            <a:endParaRPr lang="es-MX" sz="1200" b="0" i="0" u="none" strike="noStrike" cap="none">
              <a:solidFill>
                <a:srgbClr val="888888"/>
              </a:solidFill>
              <a:latin typeface="Calibri"/>
              <a:ea typeface="Calibri"/>
              <a:cs typeface="Calibri"/>
              <a:sym typeface="Calibri"/>
            </a:endParaRPr>
          </a:p>
        </p:txBody>
      </p:sp>
    </p:spTree>
    <p:extLst>
      <p:ext uri="{BB962C8B-B14F-4D97-AF65-F5344CB8AC3E}">
        <p14:creationId xmlns:p14="http://schemas.microsoft.com/office/powerpoint/2010/main" val="253317229"/>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1" y="1709739"/>
            <a:ext cx="10515600" cy="2852737"/>
          </a:xfrm>
        </p:spPr>
        <p:txBody>
          <a:bodyPr anchor="b"/>
          <a:lstStyle>
            <a:lvl1pPr>
              <a:defRPr sz="6000"/>
            </a:lvl1pPr>
          </a:lstStyle>
          <a:p>
            <a:r>
              <a:rPr lang="es-ES" smtClean="0"/>
              <a:t>Haga clic para modificar el estilo de título del patrón</a:t>
            </a:r>
            <a:endParaRPr lang="es-US"/>
          </a:p>
        </p:txBody>
      </p:sp>
      <p:sp>
        <p:nvSpPr>
          <p:cNvPr id="3" name="Marcador de texto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s-ES" smtClean="0"/>
              <a:t>Editar el estilo de texto del patrón</a:t>
            </a:r>
          </a:p>
        </p:txBody>
      </p:sp>
      <p:sp>
        <p:nvSpPr>
          <p:cNvPr id="4" name="Marcador de fecha 3"/>
          <p:cNvSpPr>
            <a:spLocks noGrp="1"/>
          </p:cNvSpPr>
          <p:nvPr>
            <p:ph type="dt" sz="half" idx="10"/>
          </p:nvPr>
        </p:nvSpPr>
        <p:spPr/>
        <p:txBody>
          <a:bodyPr/>
          <a:lstStyle>
            <a:lvl1pPr>
              <a:defRPr/>
            </a:lvl1pPr>
          </a:lstStyle>
          <a:p>
            <a:endParaRPr lang="es-ES" altLang="es-US"/>
          </a:p>
        </p:txBody>
      </p:sp>
      <p:sp>
        <p:nvSpPr>
          <p:cNvPr id="5" name="Marcador de pie de página 4"/>
          <p:cNvSpPr>
            <a:spLocks noGrp="1"/>
          </p:cNvSpPr>
          <p:nvPr>
            <p:ph type="ftr" sz="quarter" idx="11"/>
          </p:nvPr>
        </p:nvSpPr>
        <p:spPr/>
        <p:txBody>
          <a:bodyPr/>
          <a:lstStyle>
            <a:lvl1pPr>
              <a:defRPr/>
            </a:lvl1pPr>
          </a:lstStyle>
          <a:p>
            <a:endParaRPr lang="es-ES" altLang="es-US"/>
          </a:p>
        </p:txBody>
      </p:sp>
      <p:sp>
        <p:nvSpPr>
          <p:cNvPr id="6" name="Marcador de número de diapositiva 5"/>
          <p:cNvSpPr>
            <a:spLocks noGrp="1"/>
          </p:cNvSpPr>
          <p:nvPr>
            <p:ph type="sldNum" sz="quarter" idx="12"/>
          </p:nvPr>
        </p:nvSpPr>
        <p:spPr/>
        <p:txBody>
          <a:bodyPr/>
          <a:lstStyle>
            <a:lvl1pPr>
              <a:defRPr/>
            </a:lvl1pPr>
          </a:lstStyle>
          <a:p>
            <a:pPr marL="0" marR="0" lvl="0" indent="0" algn="r" rtl="0">
              <a:spcBef>
                <a:spcPts val="0"/>
              </a:spcBef>
              <a:buNone/>
            </a:pPr>
            <a:fld id="{00000000-1234-1234-1234-123412341234}" type="slidenum">
              <a:rPr lang="es-MX" sz="1200" b="0" i="0" u="none" strike="noStrike" cap="none" smtClean="0">
                <a:solidFill>
                  <a:srgbClr val="888888"/>
                </a:solidFill>
                <a:latin typeface="Calibri"/>
                <a:ea typeface="Calibri"/>
                <a:cs typeface="Calibri"/>
                <a:sym typeface="Calibri"/>
              </a:rPr>
              <a:t>‹Nº›</a:t>
            </a:fld>
            <a:endParaRPr lang="es-MX" sz="1200" b="0" i="0" u="none" strike="noStrike" cap="none">
              <a:solidFill>
                <a:srgbClr val="888888"/>
              </a:solidFill>
              <a:latin typeface="Calibri"/>
              <a:ea typeface="Calibri"/>
              <a:cs typeface="Calibri"/>
              <a:sym typeface="Calibri"/>
            </a:endParaRPr>
          </a:p>
        </p:txBody>
      </p:sp>
    </p:spTree>
    <p:extLst>
      <p:ext uri="{BB962C8B-B14F-4D97-AF65-F5344CB8AC3E}">
        <p14:creationId xmlns:p14="http://schemas.microsoft.com/office/powerpoint/2010/main" val="2375547977"/>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US"/>
          </a:p>
        </p:txBody>
      </p:sp>
      <p:sp>
        <p:nvSpPr>
          <p:cNvPr id="3" name="Marcador de contenido 2"/>
          <p:cNvSpPr>
            <a:spLocks noGrp="1"/>
          </p:cNvSpPr>
          <p:nvPr>
            <p:ph sz="half" idx="1"/>
          </p:nvPr>
        </p:nvSpPr>
        <p:spPr>
          <a:xfrm>
            <a:off x="609600" y="1600201"/>
            <a:ext cx="5384800" cy="4525963"/>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S"/>
          </a:p>
        </p:txBody>
      </p:sp>
      <p:sp>
        <p:nvSpPr>
          <p:cNvPr id="4" name="Marcador de contenido 3"/>
          <p:cNvSpPr>
            <a:spLocks noGrp="1"/>
          </p:cNvSpPr>
          <p:nvPr>
            <p:ph sz="half" idx="2"/>
          </p:nvPr>
        </p:nvSpPr>
        <p:spPr>
          <a:xfrm>
            <a:off x="6197600" y="1600201"/>
            <a:ext cx="5384800" cy="4525963"/>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S"/>
          </a:p>
        </p:txBody>
      </p:sp>
      <p:sp>
        <p:nvSpPr>
          <p:cNvPr id="5" name="Marcador de fecha 4"/>
          <p:cNvSpPr>
            <a:spLocks noGrp="1"/>
          </p:cNvSpPr>
          <p:nvPr>
            <p:ph type="dt" sz="half" idx="10"/>
          </p:nvPr>
        </p:nvSpPr>
        <p:spPr/>
        <p:txBody>
          <a:bodyPr/>
          <a:lstStyle>
            <a:lvl1pPr>
              <a:defRPr/>
            </a:lvl1pPr>
          </a:lstStyle>
          <a:p>
            <a:endParaRPr lang="es-ES" altLang="es-US"/>
          </a:p>
        </p:txBody>
      </p:sp>
      <p:sp>
        <p:nvSpPr>
          <p:cNvPr id="6" name="Marcador de pie de página 5"/>
          <p:cNvSpPr>
            <a:spLocks noGrp="1"/>
          </p:cNvSpPr>
          <p:nvPr>
            <p:ph type="ftr" sz="quarter" idx="11"/>
          </p:nvPr>
        </p:nvSpPr>
        <p:spPr/>
        <p:txBody>
          <a:bodyPr/>
          <a:lstStyle>
            <a:lvl1pPr>
              <a:defRPr/>
            </a:lvl1pPr>
          </a:lstStyle>
          <a:p>
            <a:endParaRPr lang="es-ES" altLang="es-US"/>
          </a:p>
        </p:txBody>
      </p:sp>
      <p:sp>
        <p:nvSpPr>
          <p:cNvPr id="7" name="Marcador de número de diapositiva 6"/>
          <p:cNvSpPr>
            <a:spLocks noGrp="1"/>
          </p:cNvSpPr>
          <p:nvPr>
            <p:ph type="sldNum" sz="quarter" idx="12"/>
          </p:nvPr>
        </p:nvSpPr>
        <p:spPr/>
        <p:txBody>
          <a:bodyPr/>
          <a:lstStyle>
            <a:lvl1pPr>
              <a:defRPr/>
            </a:lvl1pPr>
          </a:lstStyle>
          <a:p>
            <a:pPr marL="0" marR="0" lvl="0" indent="0" algn="r" rtl="0">
              <a:spcBef>
                <a:spcPts val="0"/>
              </a:spcBef>
              <a:buNone/>
            </a:pPr>
            <a:fld id="{00000000-1234-1234-1234-123412341234}" type="slidenum">
              <a:rPr lang="es-MX" sz="1200" b="0" i="0" u="none" strike="noStrike" cap="none" smtClean="0">
                <a:solidFill>
                  <a:srgbClr val="888888"/>
                </a:solidFill>
                <a:latin typeface="Calibri"/>
                <a:ea typeface="Calibri"/>
                <a:cs typeface="Calibri"/>
                <a:sym typeface="Calibri"/>
              </a:rPr>
              <a:t>‹Nº›</a:t>
            </a:fld>
            <a:endParaRPr lang="es-MX" sz="1200" b="0" i="0" u="none" strike="noStrike" cap="none">
              <a:solidFill>
                <a:srgbClr val="888888"/>
              </a:solidFill>
              <a:latin typeface="Calibri"/>
              <a:ea typeface="Calibri"/>
              <a:cs typeface="Calibri"/>
              <a:sym typeface="Calibri"/>
            </a:endParaRPr>
          </a:p>
        </p:txBody>
      </p:sp>
    </p:spTree>
    <p:extLst>
      <p:ext uri="{BB962C8B-B14F-4D97-AF65-F5344CB8AC3E}">
        <p14:creationId xmlns:p14="http://schemas.microsoft.com/office/powerpoint/2010/main" val="3773165780"/>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40317" y="365126"/>
            <a:ext cx="10515600" cy="1325563"/>
          </a:xfrm>
        </p:spPr>
        <p:txBody>
          <a:bodyPr/>
          <a:lstStyle/>
          <a:p>
            <a:r>
              <a:rPr lang="es-ES" smtClean="0"/>
              <a:t>Haga clic para modificar el estilo de título del patrón</a:t>
            </a:r>
            <a:endParaRPr lang="es-US"/>
          </a:p>
        </p:txBody>
      </p:sp>
      <p:sp>
        <p:nvSpPr>
          <p:cNvPr id="3" name="Marcador de texto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40318" y="2505075"/>
            <a:ext cx="5158316"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S"/>
          </a:p>
        </p:txBody>
      </p:sp>
      <p:sp>
        <p:nvSpPr>
          <p:cNvPr id="5" name="Marcador de texto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71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S"/>
          </a:p>
        </p:txBody>
      </p:sp>
      <p:sp>
        <p:nvSpPr>
          <p:cNvPr id="7" name="Marcador de fecha 6"/>
          <p:cNvSpPr>
            <a:spLocks noGrp="1"/>
          </p:cNvSpPr>
          <p:nvPr>
            <p:ph type="dt" sz="half" idx="10"/>
          </p:nvPr>
        </p:nvSpPr>
        <p:spPr/>
        <p:txBody>
          <a:bodyPr/>
          <a:lstStyle>
            <a:lvl1pPr>
              <a:defRPr/>
            </a:lvl1pPr>
          </a:lstStyle>
          <a:p>
            <a:endParaRPr lang="es-ES" altLang="es-US"/>
          </a:p>
        </p:txBody>
      </p:sp>
      <p:sp>
        <p:nvSpPr>
          <p:cNvPr id="8" name="Marcador de pie de página 7"/>
          <p:cNvSpPr>
            <a:spLocks noGrp="1"/>
          </p:cNvSpPr>
          <p:nvPr>
            <p:ph type="ftr" sz="quarter" idx="11"/>
          </p:nvPr>
        </p:nvSpPr>
        <p:spPr/>
        <p:txBody>
          <a:bodyPr/>
          <a:lstStyle>
            <a:lvl1pPr>
              <a:defRPr/>
            </a:lvl1pPr>
          </a:lstStyle>
          <a:p>
            <a:endParaRPr lang="es-ES" altLang="es-US"/>
          </a:p>
        </p:txBody>
      </p:sp>
      <p:sp>
        <p:nvSpPr>
          <p:cNvPr id="9" name="Marcador de número de diapositiva 8"/>
          <p:cNvSpPr>
            <a:spLocks noGrp="1"/>
          </p:cNvSpPr>
          <p:nvPr>
            <p:ph type="sldNum" sz="quarter" idx="12"/>
          </p:nvPr>
        </p:nvSpPr>
        <p:spPr/>
        <p:txBody>
          <a:bodyPr/>
          <a:lstStyle>
            <a:lvl1pPr>
              <a:defRPr/>
            </a:lvl1pPr>
          </a:lstStyle>
          <a:p>
            <a:pPr marL="0" marR="0" lvl="0" indent="0" algn="r" rtl="0">
              <a:spcBef>
                <a:spcPts val="0"/>
              </a:spcBef>
              <a:buNone/>
            </a:pPr>
            <a:fld id="{00000000-1234-1234-1234-123412341234}" type="slidenum">
              <a:rPr lang="es-MX" sz="1200" b="0" i="0" u="none" strike="noStrike" cap="none" smtClean="0">
                <a:solidFill>
                  <a:srgbClr val="888888"/>
                </a:solidFill>
                <a:latin typeface="Calibri"/>
                <a:ea typeface="Calibri"/>
                <a:cs typeface="Calibri"/>
                <a:sym typeface="Calibri"/>
              </a:rPr>
              <a:t>‹Nº›</a:t>
            </a:fld>
            <a:endParaRPr lang="es-MX" sz="1200" b="0" i="0" u="none" strike="noStrike" cap="none">
              <a:solidFill>
                <a:srgbClr val="888888"/>
              </a:solidFill>
              <a:latin typeface="Calibri"/>
              <a:ea typeface="Calibri"/>
              <a:cs typeface="Calibri"/>
              <a:sym typeface="Calibri"/>
            </a:endParaRPr>
          </a:p>
        </p:txBody>
      </p:sp>
    </p:spTree>
    <p:extLst>
      <p:ext uri="{BB962C8B-B14F-4D97-AF65-F5344CB8AC3E}">
        <p14:creationId xmlns:p14="http://schemas.microsoft.com/office/powerpoint/2010/main" val="3638732074"/>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US"/>
          </a:p>
        </p:txBody>
      </p:sp>
      <p:sp>
        <p:nvSpPr>
          <p:cNvPr id="3" name="Marcador de fecha 2"/>
          <p:cNvSpPr>
            <a:spLocks noGrp="1"/>
          </p:cNvSpPr>
          <p:nvPr>
            <p:ph type="dt" sz="half" idx="10"/>
          </p:nvPr>
        </p:nvSpPr>
        <p:spPr/>
        <p:txBody>
          <a:bodyPr/>
          <a:lstStyle>
            <a:lvl1pPr>
              <a:defRPr/>
            </a:lvl1pPr>
          </a:lstStyle>
          <a:p>
            <a:endParaRPr lang="es-ES" altLang="es-US"/>
          </a:p>
        </p:txBody>
      </p:sp>
      <p:sp>
        <p:nvSpPr>
          <p:cNvPr id="4" name="Marcador de pie de página 3"/>
          <p:cNvSpPr>
            <a:spLocks noGrp="1"/>
          </p:cNvSpPr>
          <p:nvPr>
            <p:ph type="ftr" sz="quarter" idx="11"/>
          </p:nvPr>
        </p:nvSpPr>
        <p:spPr/>
        <p:txBody>
          <a:bodyPr/>
          <a:lstStyle>
            <a:lvl1pPr>
              <a:defRPr/>
            </a:lvl1pPr>
          </a:lstStyle>
          <a:p>
            <a:endParaRPr lang="es-ES" altLang="es-US"/>
          </a:p>
        </p:txBody>
      </p:sp>
      <p:sp>
        <p:nvSpPr>
          <p:cNvPr id="5" name="Marcador de número de diapositiva 4"/>
          <p:cNvSpPr>
            <a:spLocks noGrp="1"/>
          </p:cNvSpPr>
          <p:nvPr>
            <p:ph type="sldNum" sz="quarter" idx="12"/>
          </p:nvPr>
        </p:nvSpPr>
        <p:spPr/>
        <p:txBody>
          <a:bodyPr/>
          <a:lstStyle>
            <a:lvl1pPr>
              <a:defRPr/>
            </a:lvl1pPr>
          </a:lstStyle>
          <a:p>
            <a:pPr marL="0" marR="0" lvl="0" indent="0" algn="r" rtl="0">
              <a:spcBef>
                <a:spcPts val="0"/>
              </a:spcBef>
              <a:buNone/>
            </a:pPr>
            <a:fld id="{00000000-1234-1234-1234-123412341234}" type="slidenum">
              <a:rPr lang="es-MX" sz="1200" smtClean="0">
                <a:solidFill>
                  <a:srgbClr val="888888"/>
                </a:solidFill>
                <a:latin typeface="Calibri"/>
                <a:ea typeface="Calibri"/>
                <a:cs typeface="Calibri"/>
                <a:sym typeface="Calibri"/>
              </a:rPr>
              <a:t>‹Nº›</a:t>
            </a:fld>
            <a:endParaRPr lang="es-MX" sz="1200">
              <a:solidFill>
                <a:srgbClr val="888888"/>
              </a:solidFill>
              <a:latin typeface="Calibri"/>
              <a:ea typeface="Calibri"/>
              <a:cs typeface="Calibri"/>
              <a:sym typeface="Calibri"/>
            </a:endParaRPr>
          </a:p>
        </p:txBody>
      </p:sp>
    </p:spTree>
    <p:extLst>
      <p:ext uri="{BB962C8B-B14F-4D97-AF65-F5344CB8AC3E}">
        <p14:creationId xmlns:p14="http://schemas.microsoft.com/office/powerpoint/2010/main" val="55928945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lvl1pPr>
              <a:defRPr/>
            </a:lvl1pPr>
          </a:lstStyle>
          <a:p>
            <a:endParaRPr lang="es-ES" altLang="es-US"/>
          </a:p>
        </p:txBody>
      </p:sp>
      <p:sp>
        <p:nvSpPr>
          <p:cNvPr id="3" name="Marcador de pie de página 2"/>
          <p:cNvSpPr>
            <a:spLocks noGrp="1"/>
          </p:cNvSpPr>
          <p:nvPr>
            <p:ph type="ftr" sz="quarter" idx="11"/>
          </p:nvPr>
        </p:nvSpPr>
        <p:spPr/>
        <p:txBody>
          <a:bodyPr/>
          <a:lstStyle>
            <a:lvl1pPr>
              <a:defRPr/>
            </a:lvl1pPr>
          </a:lstStyle>
          <a:p>
            <a:endParaRPr lang="es-ES" altLang="es-US"/>
          </a:p>
        </p:txBody>
      </p:sp>
      <p:sp>
        <p:nvSpPr>
          <p:cNvPr id="4" name="Marcador de número de diapositiva 3"/>
          <p:cNvSpPr>
            <a:spLocks noGrp="1"/>
          </p:cNvSpPr>
          <p:nvPr>
            <p:ph type="sldNum" sz="quarter" idx="12"/>
          </p:nvPr>
        </p:nvSpPr>
        <p:spPr/>
        <p:txBody>
          <a:bodyPr/>
          <a:lstStyle>
            <a:lvl1pPr>
              <a:defRPr/>
            </a:lvl1pPr>
          </a:lstStyle>
          <a:p>
            <a:pPr marL="0" marR="0" lvl="0" indent="0" algn="r" rtl="0">
              <a:spcBef>
                <a:spcPts val="0"/>
              </a:spcBef>
              <a:buNone/>
            </a:pPr>
            <a:fld id="{00000000-1234-1234-1234-123412341234}" type="slidenum">
              <a:rPr lang="es-MX" sz="1200" b="0" i="0" u="none" strike="noStrike" cap="none" smtClean="0">
                <a:solidFill>
                  <a:srgbClr val="888888"/>
                </a:solidFill>
                <a:latin typeface="Calibri"/>
                <a:ea typeface="Calibri"/>
                <a:cs typeface="Calibri"/>
                <a:sym typeface="Calibri"/>
              </a:rPr>
              <a:t>‹Nº›</a:t>
            </a:fld>
            <a:endParaRPr lang="es-MX" sz="1200" b="0" i="0" u="none" strike="noStrike" cap="none">
              <a:solidFill>
                <a:srgbClr val="888888"/>
              </a:solidFill>
              <a:latin typeface="Calibri"/>
              <a:ea typeface="Calibri"/>
              <a:cs typeface="Calibri"/>
              <a:sym typeface="Calibri"/>
            </a:endParaRPr>
          </a:p>
        </p:txBody>
      </p:sp>
    </p:spTree>
    <p:extLst>
      <p:ext uri="{BB962C8B-B14F-4D97-AF65-F5344CB8AC3E}">
        <p14:creationId xmlns:p14="http://schemas.microsoft.com/office/powerpoint/2010/main" val="4136229400"/>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40318" y="457200"/>
            <a:ext cx="3932767" cy="1600200"/>
          </a:xfrm>
        </p:spPr>
        <p:txBody>
          <a:bodyPr anchor="b"/>
          <a:lstStyle>
            <a:lvl1pPr>
              <a:defRPr sz="3200"/>
            </a:lvl1pPr>
          </a:lstStyle>
          <a:p>
            <a:r>
              <a:rPr lang="es-ES" smtClean="0"/>
              <a:t>Haga clic para modificar el estilo de título del patrón</a:t>
            </a:r>
            <a:endParaRPr lang="es-US"/>
          </a:p>
        </p:txBody>
      </p:sp>
      <p:sp>
        <p:nvSpPr>
          <p:cNvPr id="3" name="Marcador de contenido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S"/>
          </a:p>
        </p:txBody>
      </p:sp>
      <p:sp>
        <p:nvSpPr>
          <p:cNvPr id="4" name="Marcador de texto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lvl1pPr>
              <a:defRPr/>
            </a:lvl1pPr>
          </a:lstStyle>
          <a:p>
            <a:endParaRPr lang="es-ES" altLang="es-US"/>
          </a:p>
        </p:txBody>
      </p:sp>
      <p:sp>
        <p:nvSpPr>
          <p:cNvPr id="6" name="Marcador de pie de página 5"/>
          <p:cNvSpPr>
            <a:spLocks noGrp="1"/>
          </p:cNvSpPr>
          <p:nvPr>
            <p:ph type="ftr" sz="quarter" idx="11"/>
          </p:nvPr>
        </p:nvSpPr>
        <p:spPr/>
        <p:txBody>
          <a:bodyPr/>
          <a:lstStyle>
            <a:lvl1pPr>
              <a:defRPr/>
            </a:lvl1pPr>
          </a:lstStyle>
          <a:p>
            <a:endParaRPr lang="es-ES" altLang="es-US"/>
          </a:p>
        </p:txBody>
      </p:sp>
      <p:sp>
        <p:nvSpPr>
          <p:cNvPr id="7" name="Marcador de número de diapositiva 6"/>
          <p:cNvSpPr>
            <a:spLocks noGrp="1"/>
          </p:cNvSpPr>
          <p:nvPr>
            <p:ph type="sldNum" sz="quarter" idx="12"/>
          </p:nvPr>
        </p:nvSpPr>
        <p:spPr/>
        <p:txBody>
          <a:bodyPr/>
          <a:lstStyle>
            <a:lvl1pPr>
              <a:defRPr/>
            </a:lvl1pPr>
          </a:lstStyle>
          <a:p>
            <a:pPr marL="0" marR="0" lvl="0" indent="0" algn="r" rtl="0">
              <a:spcBef>
                <a:spcPts val="0"/>
              </a:spcBef>
              <a:buNone/>
            </a:pPr>
            <a:fld id="{00000000-1234-1234-1234-123412341234}" type="slidenum">
              <a:rPr lang="es-MX" sz="1200" b="0" i="0" u="none" strike="noStrike" cap="none" smtClean="0">
                <a:solidFill>
                  <a:srgbClr val="888888"/>
                </a:solidFill>
                <a:latin typeface="Calibri"/>
                <a:ea typeface="Calibri"/>
                <a:cs typeface="Calibri"/>
                <a:sym typeface="Calibri"/>
              </a:rPr>
              <a:t>‹Nº›</a:t>
            </a:fld>
            <a:endParaRPr lang="es-MX" sz="1200" b="0" i="0" u="none" strike="noStrike" cap="none">
              <a:solidFill>
                <a:srgbClr val="888888"/>
              </a:solidFill>
              <a:latin typeface="Calibri"/>
              <a:ea typeface="Calibri"/>
              <a:cs typeface="Calibri"/>
              <a:sym typeface="Calibri"/>
            </a:endParaRPr>
          </a:p>
        </p:txBody>
      </p:sp>
    </p:spTree>
    <p:extLst>
      <p:ext uri="{BB962C8B-B14F-4D97-AF65-F5344CB8AC3E}">
        <p14:creationId xmlns:p14="http://schemas.microsoft.com/office/powerpoint/2010/main" val="959580611"/>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40318" y="457200"/>
            <a:ext cx="3932767" cy="1600200"/>
          </a:xfrm>
        </p:spPr>
        <p:txBody>
          <a:bodyPr anchor="b"/>
          <a:lstStyle>
            <a:lvl1pPr>
              <a:defRPr sz="3200"/>
            </a:lvl1pPr>
          </a:lstStyle>
          <a:p>
            <a:r>
              <a:rPr lang="es-ES" smtClean="0"/>
              <a:t>Haga clic para modificar el estilo de título del patrón</a:t>
            </a:r>
            <a:endParaRPr lang="es-US"/>
          </a:p>
        </p:txBody>
      </p:sp>
      <p:sp>
        <p:nvSpPr>
          <p:cNvPr id="3" name="Marcador de posición de imagen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s-US"/>
          </a:p>
        </p:txBody>
      </p:sp>
      <p:sp>
        <p:nvSpPr>
          <p:cNvPr id="4" name="Marcador de texto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lvl1pPr>
              <a:defRPr/>
            </a:lvl1pPr>
          </a:lstStyle>
          <a:p>
            <a:endParaRPr lang="es-ES" altLang="es-US"/>
          </a:p>
        </p:txBody>
      </p:sp>
      <p:sp>
        <p:nvSpPr>
          <p:cNvPr id="6" name="Marcador de pie de página 5"/>
          <p:cNvSpPr>
            <a:spLocks noGrp="1"/>
          </p:cNvSpPr>
          <p:nvPr>
            <p:ph type="ftr" sz="quarter" idx="11"/>
          </p:nvPr>
        </p:nvSpPr>
        <p:spPr/>
        <p:txBody>
          <a:bodyPr/>
          <a:lstStyle>
            <a:lvl1pPr>
              <a:defRPr/>
            </a:lvl1pPr>
          </a:lstStyle>
          <a:p>
            <a:endParaRPr lang="es-ES" altLang="es-US"/>
          </a:p>
        </p:txBody>
      </p:sp>
      <p:sp>
        <p:nvSpPr>
          <p:cNvPr id="7" name="Marcador de número de diapositiva 6"/>
          <p:cNvSpPr>
            <a:spLocks noGrp="1"/>
          </p:cNvSpPr>
          <p:nvPr>
            <p:ph type="sldNum" sz="quarter" idx="12"/>
          </p:nvPr>
        </p:nvSpPr>
        <p:spPr/>
        <p:txBody>
          <a:bodyPr/>
          <a:lstStyle>
            <a:lvl1pPr>
              <a:defRPr/>
            </a:lvl1pPr>
          </a:lstStyle>
          <a:p>
            <a:pPr marL="0" marR="0" lvl="0" indent="0" algn="r" rtl="0">
              <a:spcBef>
                <a:spcPts val="0"/>
              </a:spcBef>
              <a:buNone/>
            </a:pPr>
            <a:fld id="{00000000-1234-1234-1234-123412341234}" type="slidenum">
              <a:rPr lang="es-MX" sz="1200" b="0" i="0" u="none" strike="noStrike" cap="none" smtClean="0">
                <a:solidFill>
                  <a:srgbClr val="888888"/>
                </a:solidFill>
                <a:latin typeface="Calibri"/>
                <a:ea typeface="Calibri"/>
                <a:cs typeface="Calibri"/>
                <a:sym typeface="Calibri"/>
              </a:rPr>
              <a:t>‹Nº›</a:t>
            </a:fld>
            <a:endParaRPr lang="es-MX" sz="1200" b="0" i="0" u="none" strike="noStrike" cap="none">
              <a:solidFill>
                <a:srgbClr val="888888"/>
              </a:solidFill>
              <a:latin typeface="Calibri"/>
              <a:ea typeface="Calibri"/>
              <a:cs typeface="Calibri"/>
              <a:sym typeface="Calibri"/>
            </a:endParaRPr>
          </a:p>
        </p:txBody>
      </p:sp>
    </p:spTree>
    <p:extLst>
      <p:ext uri="{BB962C8B-B14F-4D97-AF65-F5344CB8AC3E}">
        <p14:creationId xmlns:p14="http://schemas.microsoft.com/office/powerpoint/2010/main" val="1421118282"/>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9"/>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altLang="es-US" smtClean="0"/>
              <a:t>Haga clic para cambiar el estilo de título	</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ltLang="es-US" smtClean="0"/>
              <a:t>Haga clic para modificar el estilo de texto del patrón</a:t>
            </a:r>
          </a:p>
          <a:p>
            <a:pPr lvl="1"/>
            <a:r>
              <a:rPr lang="es-ES" altLang="es-US" smtClean="0"/>
              <a:t>Segundo nivel</a:t>
            </a:r>
          </a:p>
          <a:p>
            <a:pPr lvl="2"/>
            <a:r>
              <a:rPr lang="es-ES" altLang="es-US" smtClean="0"/>
              <a:t>Tercer nivel</a:t>
            </a:r>
          </a:p>
          <a:p>
            <a:pPr lvl="3"/>
            <a:r>
              <a:rPr lang="es-ES" altLang="es-US" smtClean="0"/>
              <a:t>Cuarto nivel</a:t>
            </a:r>
          </a:p>
          <a:p>
            <a:pPr lvl="4"/>
            <a:r>
              <a:rPr lang="es-ES" altLang="es-US" smtClean="0"/>
              <a:t>Quinto nivel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s-ES" altLang="es-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s-ES" altLang="es-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marL="0" marR="0" lvl="0" indent="0" algn="r" rtl="0">
              <a:spcBef>
                <a:spcPts val="0"/>
              </a:spcBef>
              <a:buNone/>
            </a:pPr>
            <a:fld id="{00000000-1234-1234-1234-123412341234}" type="slidenum">
              <a:rPr lang="es-MX" sz="1200" b="0" i="0" u="none" strike="noStrike" cap="none" smtClean="0">
                <a:solidFill>
                  <a:srgbClr val="888888"/>
                </a:solidFill>
                <a:latin typeface="Calibri"/>
                <a:ea typeface="Calibri"/>
                <a:cs typeface="Calibri"/>
                <a:sym typeface="Calibri"/>
              </a:rPr>
              <a:t>‹Nº›</a:t>
            </a:fld>
            <a:endParaRPr lang="es-MX" sz="1200" b="0" i="0" u="none" strike="noStrike" cap="none">
              <a:solidFill>
                <a:srgbClr val="888888"/>
              </a:solidFill>
              <a:latin typeface="Calibri"/>
              <a:ea typeface="Calibri"/>
              <a:cs typeface="Calibri"/>
              <a:sym typeface="Calibri"/>
            </a:endParaRPr>
          </a:p>
        </p:txBody>
      </p:sp>
    </p:spTree>
    <p:extLst>
      <p:ext uri="{BB962C8B-B14F-4D97-AF65-F5344CB8AC3E}">
        <p14:creationId xmlns:p14="http://schemas.microsoft.com/office/powerpoint/2010/main" val="3144482263"/>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 id="2147483689" r:id="rId16"/>
    <p:sldLayoutId id="2147483690" r:id="rId17"/>
  </p:sldLayoutIdLst>
  <p:transition>
    <p:fade thruBlk="1"/>
  </p:transition>
  <p:timing>
    <p:tnLst>
      <p:par>
        <p:cTn id="1" dur="indefinite" restart="never" nodeType="tmRoot"/>
      </p:par>
    </p:tnLst>
  </p:timing>
  <p:hf sldNum="0" hdr="0" ftr="0" dt="0"/>
  <p:txStyles>
    <p:titleStyle>
      <a:lvl1pPr algn="ctr" rtl="0" eaLnBrk="1" fontAlgn="base" hangingPunct="1">
        <a:spcBef>
          <a:spcPct val="0"/>
        </a:spcBef>
        <a:spcAft>
          <a:spcPct val="0"/>
        </a:spcAft>
        <a:defRPr sz="44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1.bp.blogspot.com/_-Q9q_uKplxU/R7L5WsKWvwI/AAAAAAAAAAc/k5W8tAb-jLo/s1600-h/Imagen3.gif" TargetMode="External"/><Relationship Id="rId2" Type="http://schemas.openxmlformats.org/officeDocument/2006/relationships/notesSlide" Target="../notesSlides/notesSlide2.xml"/><Relationship Id="rId1" Type="http://schemas.openxmlformats.org/officeDocument/2006/relationships/slideLayout" Target="../slideLayouts/slideLayout6.xml"/><Relationship Id="rId5" Type="http://schemas.openxmlformats.org/officeDocument/2006/relationships/hyperlink" Target="http://ingsencurso.blogspot.com/2008/02/generalidades-acerca-de-la-gestin-de-la.html" TargetMode="External"/><Relationship Id="rId4" Type="http://schemas.openxmlformats.org/officeDocument/2006/relationships/image" Target="../media/image7.gif"/></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Shape 89"/>
          <p:cNvSpPr/>
          <p:nvPr/>
        </p:nvSpPr>
        <p:spPr>
          <a:xfrm>
            <a:off x="3926726" y="1959293"/>
            <a:ext cx="7598534" cy="2862322"/>
          </a:xfrm>
          <a:prstGeom prst="rect">
            <a:avLst/>
          </a:prstGeom>
          <a:noFill/>
          <a:ln>
            <a:noFill/>
          </a:ln>
        </p:spPr>
        <p:txBody>
          <a:bodyPr wrap="square" lIns="91425" tIns="45700" rIns="91425" bIns="45700" anchor="ctr" anchorCtr="0">
            <a:noAutofit/>
          </a:bodyPr>
          <a:lstStyle/>
          <a:p>
            <a:pPr marL="0" marR="0" lvl="0" indent="-381000" algn="r" rtl="0">
              <a:lnSpc>
                <a:spcPct val="100000"/>
              </a:lnSpc>
              <a:spcBef>
                <a:spcPts val="0"/>
              </a:spcBef>
              <a:spcAft>
                <a:spcPts val="0"/>
              </a:spcAft>
              <a:buClr>
                <a:srgbClr val="C00000"/>
              </a:buClr>
              <a:buSzPts val="6000"/>
              <a:buFont typeface="Calibri"/>
              <a:buNone/>
            </a:pPr>
            <a:r>
              <a:rPr lang="es-MX" sz="6000" b="1" i="0" u="none" strike="noStrike" cap="none" dirty="0">
                <a:solidFill>
                  <a:schemeClr val="accent6">
                    <a:lumMod val="75000"/>
                  </a:schemeClr>
                </a:solidFill>
                <a:latin typeface="Calibri"/>
                <a:ea typeface="Calibri"/>
                <a:cs typeface="Calibri"/>
                <a:sym typeface="Calibri"/>
              </a:rPr>
              <a:t>Introducción a la calidad en el desarrollo de software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89"/>
        <p:cNvGrpSpPr/>
        <p:nvPr/>
      </p:nvGrpSpPr>
      <p:grpSpPr>
        <a:xfrm>
          <a:off x="0" y="0"/>
          <a:ext cx="0" cy="0"/>
          <a:chOff x="0" y="0"/>
          <a:chExt cx="0" cy="0"/>
        </a:xfrm>
      </p:grpSpPr>
      <p:sp>
        <p:nvSpPr>
          <p:cNvPr id="192" name="Shape 192"/>
          <p:cNvSpPr/>
          <p:nvPr/>
        </p:nvSpPr>
        <p:spPr>
          <a:xfrm>
            <a:off x="5100034" y="686594"/>
            <a:ext cx="6490952" cy="480901"/>
          </a:xfrm>
          <a:prstGeom prst="rect">
            <a:avLst/>
          </a:prstGeom>
          <a:noFill/>
          <a:ln>
            <a:noFill/>
          </a:ln>
        </p:spPr>
        <p:txBody>
          <a:bodyPr wrap="square" lIns="91425" tIns="45700" rIns="91425" bIns="45700" anchor="t" anchorCtr="0">
            <a:noAutofit/>
          </a:bodyPr>
          <a:lstStyle/>
          <a:p>
            <a:pPr marL="0" marR="0" lvl="0" indent="0" algn="r" rtl="0">
              <a:lnSpc>
                <a:spcPct val="115000"/>
              </a:lnSpc>
              <a:spcBef>
                <a:spcPts val="0"/>
              </a:spcBef>
              <a:spcAft>
                <a:spcPts val="0"/>
              </a:spcAft>
              <a:buNone/>
            </a:pPr>
            <a:r>
              <a:rPr lang="es-MX" sz="2400" b="1" i="1" dirty="0">
                <a:solidFill>
                  <a:schemeClr val="accent6">
                    <a:lumMod val="75000"/>
                  </a:schemeClr>
                </a:solidFill>
                <a:latin typeface="Arial"/>
                <a:ea typeface="Arial"/>
                <a:cs typeface="Arial"/>
                <a:sym typeface="Arial"/>
              </a:rPr>
              <a:t>REFERENCIAS </a:t>
            </a:r>
          </a:p>
        </p:txBody>
      </p:sp>
      <p:sp>
        <p:nvSpPr>
          <p:cNvPr id="193" name="Shape 193"/>
          <p:cNvSpPr/>
          <p:nvPr/>
        </p:nvSpPr>
        <p:spPr>
          <a:xfrm>
            <a:off x="152400" y="609600"/>
            <a:ext cx="12192000" cy="0"/>
          </a:xfrm>
          <a:prstGeom prst="rect">
            <a:avLst/>
          </a:prstGeom>
          <a:noFill/>
          <a:ln>
            <a:noFill/>
          </a:ln>
        </p:spPr>
        <p:txBody>
          <a:bodyPr wrap="square" lIns="91425" tIns="45700" rIns="91425" bIns="45700" anchor="ctr" anchorCtr="0">
            <a:noAutofit/>
          </a:bodyPr>
          <a:lstStyle/>
          <a:p>
            <a:pPr marL="0" marR="0" lvl="0" indent="0" algn="l" rtl="0">
              <a:spcBef>
                <a:spcPts val="0"/>
              </a:spcBef>
              <a:buNone/>
            </a:pPr>
            <a:endParaRPr sz="1800">
              <a:solidFill>
                <a:schemeClr val="dk1"/>
              </a:solidFill>
              <a:latin typeface="Calibri"/>
              <a:ea typeface="Calibri"/>
              <a:cs typeface="Calibri"/>
              <a:sym typeface="Calibri"/>
            </a:endParaRPr>
          </a:p>
        </p:txBody>
      </p:sp>
      <p:sp>
        <p:nvSpPr>
          <p:cNvPr id="194" name="Shape 194"/>
          <p:cNvSpPr/>
          <p:nvPr/>
        </p:nvSpPr>
        <p:spPr>
          <a:xfrm>
            <a:off x="1264276" y="1874175"/>
            <a:ext cx="9515341" cy="2285702"/>
          </a:xfrm>
          <a:prstGeom prst="rect">
            <a:avLst/>
          </a:prstGeom>
          <a:noFill/>
          <a:ln>
            <a:noFill/>
          </a:ln>
        </p:spPr>
        <p:txBody>
          <a:bodyPr wrap="square" lIns="91425" tIns="45700" rIns="91425" bIns="45700" anchor="ctr" anchorCtr="0">
            <a:noAutofit/>
          </a:bodyPr>
          <a:lstStyle/>
          <a:p>
            <a:pPr marL="0" marR="0" lvl="0" indent="-101600" algn="l" rtl="0">
              <a:lnSpc>
                <a:spcPct val="100000"/>
              </a:lnSpc>
              <a:spcBef>
                <a:spcPts val="0"/>
              </a:spcBef>
              <a:spcAft>
                <a:spcPts val="0"/>
              </a:spcAft>
              <a:buClr>
                <a:srgbClr val="000000"/>
              </a:buClr>
              <a:buSzPts val="1600"/>
              <a:buFont typeface="Arial"/>
              <a:buNone/>
            </a:pPr>
            <a:r>
              <a:rPr lang="es-MX" sz="1600" b="0" i="0" u="none" strike="noStrike" cap="none">
                <a:solidFill>
                  <a:srgbClr val="000000"/>
                </a:solidFill>
                <a:latin typeface="Arial"/>
                <a:ea typeface="Arial"/>
                <a:cs typeface="Arial"/>
                <a:sym typeface="Arial"/>
              </a:rPr>
              <a:t>(CV), J. L. (2001). </a:t>
            </a:r>
            <a:r>
              <a:rPr lang="es-MX" sz="1600" b="0" i="1" u="none" strike="noStrike" cap="none">
                <a:solidFill>
                  <a:srgbClr val="000000"/>
                </a:solidFill>
                <a:latin typeface="Arial"/>
                <a:ea typeface="Arial"/>
                <a:cs typeface="Arial"/>
                <a:sym typeface="Arial"/>
              </a:rPr>
              <a:t>eumed.net.</a:t>
            </a:r>
            <a:r>
              <a:rPr lang="es-MX" sz="1600" b="0" i="0" u="none" strike="noStrike" cap="none">
                <a:solidFill>
                  <a:srgbClr val="000000"/>
                </a:solidFill>
                <a:latin typeface="Arial"/>
                <a:ea typeface="Arial"/>
                <a:cs typeface="Arial"/>
                <a:sym typeface="Arial"/>
              </a:rPr>
              <a:t> Obtenido de http://www.eumed.net/tesis-doctorales/2014/jlcv/calidad-software.htm</a:t>
            </a:r>
          </a:p>
          <a:p>
            <a:pPr marL="0" marR="0" lvl="0" indent="-101600" algn="l" rtl="0">
              <a:lnSpc>
                <a:spcPct val="100000"/>
              </a:lnSpc>
              <a:spcBef>
                <a:spcPts val="0"/>
              </a:spcBef>
              <a:spcAft>
                <a:spcPts val="0"/>
              </a:spcAft>
              <a:buClr>
                <a:srgbClr val="000000"/>
              </a:buClr>
              <a:buSzPts val="1600"/>
              <a:buFont typeface="Arial"/>
              <a:buNone/>
            </a:pPr>
            <a:r>
              <a:rPr lang="es-MX" sz="1600" b="0" i="0" u="none" strike="noStrike" cap="none">
                <a:solidFill>
                  <a:srgbClr val="000000"/>
                </a:solidFill>
                <a:latin typeface="Arial"/>
                <a:ea typeface="Arial"/>
                <a:cs typeface="Arial"/>
                <a:sym typeface="Arial"/>
              </a:rPr>
              <a:t>Jalisco, U. T. (s.f.). </a:t>
            </a:r>
            <a:r>
              <a:rPr lang="es-MX" sz="1600" b="0" i="1" u="none" strike="noStrike" cap="none">
                <a:solidFill>
                  <a:srgbClr val="000000"/>
                </a:solidFill>
                <a:latin typeface="Arial"/>
                <a:ea typeface="Arial"/>
                <a:cs typeface="Arial"/>
                <a:sym typeface="Arial"/>
              </a:rPr>
              <a:t>Calidad en el Calidad en el.</a:t>
            </a:r>
            <a:r>
              <a:rPr lang="es-MX" sz="1600" b="0" i="0" u="none" strike="noStrike" cap="none">
                <a:solidFill>
                  <a:srgbClr val="000000"/>
                </a:solidFill>
                <a:latin typeface="Arial"/>
                <a:ea typeface="Arial"/>
                <a:cs typeface="Arial"/>
                <a:sym typeface="Arial"/>
              </a:rPr>
              <a:t> Obtenido de http://ozarate.net/material/calidad_presentacion1.pdf</a:t>
            </a:r>
          </a:p>
          <a:p>
            <a:pPr marL="0" marR="0" lvl="0" indent="-101600" algn="l" rtl="0">
              <a:lnSpc>
                <a:spcPct val="100000"/>
              </a:lnSpc>
              <a:spcBef>
                <a:spcPts val="0"/>
              </a:spcBef>
              <a:spcAft>
                <a:spcPts val="0"/>
              </a:spcAft>
              <a:buClr>
                <a:srgbClr val="000000"/>
              </a:buClr>
              <a:buSzPts val="1600"/>
              <a:buFont typeface="Arial"/>
              <a:buNone/>
            </a:pPr>
            <a:r>
              <a:rPr lang="es-MX" sz="1600" b="0" i="0" u="none" strike="noStrike" cap="none">
                <a:solidFill>
                  <a:srgbClr val="000000"/>
                </a:solidFill>
                <a:latin typeface="Arial"/>
                <a:ea typeface="Arial"/>
                <a:cs typeface="Arial"/>
                <a:sym typeface="Arial"/>
              </a:rPr>
              <a:t>PIEDRAHITA, G. (2008). </a:t>
            </a:r>
            <a:r>
              <a:rPr lang="es-MX" sz="1600" b="0" i="1" u="none" strike="noStrike" cap="none">
                <a:solidFill>
                  <a:srgbClr val="000000"/>
                </a:solidFill>
                <a:latin typeface="Arial"/>
                <a:ea typeface="Arial"/>
                <a:cs typeface="Arial"/>
                <a:sym typeface="Arial"/>
              </a:rPr>
              <a:t>Publicación de trabajos, informes, monografías y demás cosas de ingeniería y otros asuntos.</a:t>
            </a:r>
            <a:r>
              <a:rPr lang="es-MX" sz="1600" b="0" i="0" u="none" strike="noStrike" cap="none">
                <a:solidFill>
                  <a:srgbClr val="000000"/>
                </a:solidFill>
                <a:latin typeface="Arial"/>
                <a:ea typeface="Arial"/>
                <a:cs typeface="Arial"/>
                <a:sym typeface="Arial"/>
              </a:rPr>
              <a:t> Obtenido de http://ingsencurso.blogspot.com/2008/02/generalidades-acerca-de-la-gestin-de-la.html</a:t>
            </a:r>
          </a:p>
          <a:p>
            <a:pPr marL="0" marR="0" lvl="0" indent="-177800" algn="l" rtl="0">
              <a:lnSpc>
                <a:spcPct val="100000"/>
              </a:lnSpc>
              <a:spcBef>
                <a:spcPts val="0"/>
              </a:spcBef>
              <a:spcAft>
                <a:spcPts val="0"/>
              </a:spcAft>
              <a:buClr>
                <a:schemeClr val="dk1"/>
              </a:buClr>
              <a:buSzPts val="2800"/>
              <a:buFont typeface="Arial"/>
              <a:buNone/>
            </a:pPr>
            <a:endParaRPr sz="2800" b="0" i="0" u="none" strike="noStrike" cap="none">
              <a:solidFill>
                <a:schemeClr val="dk1"/>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pic>
        <p:nvPicPr>
          <p:cNvPr id="101" name="Shape 101" descr="http://1.bp.blogspot.com/_-Q9q_uKplxU/R7L5WsKWvwI/AAAAAAAAAAc/k5W8tAb-jLo/s320/Imagen3.gif">
            <a:hlinkClick r:id="rId3"/>
          </p:cNvPr>
          <p:cNvPicPr preferRelativeResize="0"/>
          <p:nvPr/>
        </p:nvPicPr>
        <p:blipFill rotWithShape="1">
          <a:blip r:embed="rId4">
            <a:alphaModFix/>
          </a:blip>
          <a:srcRect/>
          <a:stretch/>
        </p:blipFill>
        <p:spPr>
          <a:xfrm>
            <a:off x="8031977" y="2229385"/>
            <a:ext cx="3655020" cy="3933291"/>
          </a:xfrm>
          <a:prstGeom prst="rect">
            <a:avLst/>
          </a:prstGeom>
          <a:noFill/>
          <a:ln>
            <a:noFill/>
          </a:ln>
        </p:spPr>
      </p:pic>
      <p:sp>
        <p:nvSpPr>
          <p:cNvPr id="102" name="Shape 102"/>
          <p:cNvSpPr txBox="1"/>
          <p:nvPr/>
        </p:nvSpPr>
        <p:spPr>
          <a:xfrm>
            <a:off x="8615966" y="6040192"/>
            <a:ext cx="2137893" cy="161583"/>
          </a:xfrm>
          <a:prstGeom prst="rect">
            <a:avLst/>
          </a:prstGeom>
          <a:solidFill>
            <a:srgbClr val="FFFFFF"/>
          </a:solidFill>
          <a:ln>
            <a:noFill/>
          </a:ln>
        </p:spPr>
        <p:txBody>
          <a:bodyPr wrap="square" lIns="0" tIns="0" rIns="0" bIns="0" anchor="t" anchorCtr="0">
            <a:noAutofit/>
          </a:bodyPr>
          <a:lstStyle/>
          <a:p>
            <a:pPr marL="0" marR="0" lvl="0" indent="-66675" algn="l" rtl="0">
              <a:lnSpc>
                <a:spcPct val="100000"/>
              </a:lnSpc>
              <a:spcBef>
                <a:spcPts val="0"/>
              </a:spcBef>
              <a:spcAft>
                <a:spcPts val="0"/>
              </a:spcAft>
              <a:buClr>
                <a:srgbClr val="44546A"/>
              </a:buClr>
              <a:buSzPts val="1050"/>
              <a:buFont typeface="Arial"/>
              <a:buNone/>
            </a:pPr>
            <a:r>
              <a:rPr lang="es-MX" sz="1050" b="0" i="1" u="none" strike="noStrike" cap="none">
                <a:solidFill>
                  <a:srgbClr val="44546A"/>
                </a:solidFill>
                <a:latin typeface="Arial"/>
                <a:ea typeface="Arial"/>
                <a:cs typeface="Arial"/>
                <a:sym typeface="Arial"/>
              </a:rPr>
              <a:t>FIGURA 1 Calidad General</a:t>
            </a:r>
          </a:p>
        </p:txBody>
      </p:sp>
      <p:sp>
        <p:nvSpPr>
          <p:cNvPr id="103" name="Shape 103"/>
          <p:cNvSpPr/>
          <p:nvPr/>
        </p:nvSpPr>
        <p:spPr>
          <a:xfrm>
            <a:off x="6501455" y="619975"/>
            <a:ext cx="5690545" cy="584775"/>
          </a:xfrm>
          <a:prstGeom prst="rect">
            <a:avLst/>
          </a:prstGeom>
          <a:noFill/>
          <a:ln>
            <a:noFill/>
          </a:ln>
        </p:spPr>
        <p:txBody>
          <a:bodyPr wrap="square" lIns="91425" tIns="45700" rIns="91425" bIns="45700" anchor="ctr" anchorCtr="0">
            <a:noAutofit/>
          </a:bodyPr>
          <a:lstStyle/>
          <a:p>
            <a:pPr marL="0" marR="0" lvl="0" indent="-203200" algn="l" rtl="0">
              <a:lnSpc>
                <a:spcPct val="100000"/>
              </a:lnSpc>
              <a:spcBef>
                <a:spcPts val="0"/>
              </a:spcBef>
              <a:spcAft>
                <a:spcPts val="0"/>
              </a:spcAft>
              <a:buClr>
                <a:srgbClr val="C00000"/>
              </a:buClr>
              <a:buSzPts val="3200"/>
              <a:buFont typeface="Arial"/>
              <a:buNone/>
            </a:pPr>
            <a:r>
              <a:rPr lang="es-MX" sz="3200" b="1" i="0" u="none" strike="noStrike" cap="none" dirty="0">
                <a:solidFill>
                  <a:schemeClr val="tx1"/>
                </a:solidFill>
                <a:latin typeface="Arial"/>
                <a:ea typeface="Arial"/>
                <a:cs typeface="Arial"/>
                <a:sym typeface="Arial"/>
              </a:rPr>
              <a:t>1.1 Introducción a la calidad</a:t>
            </a:r>
          </a:p>
        </p:txBody>
      </p:sp>
      <p:sp>
        <p:nvSpPr>
          <p:cNvPr id="104" name="Shape 104"/>
          <p:cNvSpPr/>
          <p:nvPr/>
        </p:nvSpPr>
        <p:spPr>
          <a:xfrm>
            <a:off x="1532584" y="1611987"/>
            <a:ext cx="6349285" cy="4893647"/>
          </a:xfrm>
          <a:prstGeom prst="rect">
            <a:avLst/>
          </a:prstGeom>
          <a:noFill/>
          <a:ln>
            <a:noFill/>
          </a:ln>
        </p:spPr>
        <p:txBody>
          <a:bodyPr wrap="square" lIns="91425" tIns="45700" rIns="91425" bIns="45700" anchor="ctr" anchorCtr="0">
            <a:noAutofit/>
          </a:bodyPr>
          <a:lstStyle/>
          <a:p>
            <a:pPr marL="0" marR="0" lvl="0" indent="0" algn="l" rtl="0">
              <a:spcBef>
                <a:spcPts val="0"/>
              </a:spcBef>
              <a:spcAft>
                <a:spcPts val="0"/>
              </a:spcAft>
              <a:buNone/>
            </a:pPr>
            <a:r>
              <a:rPr lang="es-MX" sz="2400" b="1" i="0" u="sng" strike="noStrike" cap="none">
                <a:solidFill>
                  <a:schemeClr val="hlink"/>
                </a:solidFill>
                <a:latin typeface="Arial"/>
                <a:ea typeface="Arial"/>
                <a:cs typeface="Arial"/>
                <a:sym typeface="Arial"/>
                <a:hlinkClick r:id="rId5"/>
              </a:rPr>
              <a:t>GENERALIDADES DE LA CALIDAD</a:t>
            </a:r>
          </a:p>
          <a:p>
            <a:pPr marL="0" marR="0" lvl="0" indent="-152400" algn="l" rtl="0">
              <a:lnSpc>
                <a:spcPct val="100000"/>
              </a:lnSpc>
              <a:spcBef>
                <a:spcPts val="0"/>
              </a:spcBef>
              <a:spcAft>
                <a:spcPts val="0"/>
              </a:spcAft>
              <a:buClr>
                <a:schemeClr val="dk1"/>
              </a:buClr>
              <a:buSzPts val="2400"/>
              <a:buFont typeface="Calibri"/>
              <a:buNone/>
            </a:pPr>
            <a:endParaRPr sz="2400" b="0" i="0" u="none" strike="noStrike" cap="none">
              <a:solidFill>
                <a:srgbClr val="333333"/>
              </a:solidFill>
              <a:latin typeface="Arial"/>
              <a:ea typeface="Arial"/>
              <a:cs typeface="Arial"/>
              <a:sym typeface="Arial"/>
            </a:endParaRPr>
          </a:p>
          <a:p>
            <a:pPr marL="0" marR="0" lvl="0" indent="-152400" algn="l" rtl="0">
              <a:lnSpc>
                <a:spcPct val="100000"/>
              </a:lnSpc>
              <a:spcBef>
                <a:spcPts val="0"/>
              </a:spcBef>
              <a:spcAft>
                <a:spcPts val="0"/>
              </a:spcAft>
              <a:buClr>
                <a:srgbClr val="333333"/>
              </a:buClr>
              <a:buSzPts val="2400"/>
              <a:buFont typeface="Arial"/>
              <a:buNone/>
            </a:pPr>
            <a:r>
              <a:rPr lang="es-MX" sz="2400" b="0" i="0" u="none" strike="noStrike" cap="none">
                <a:solidFill>
                  <a:srgbClr val="333333"/>
                </a:solidFill>
                <a:latin typeface="Arial"/>
                <a:ea typeface="Arial"/>
                <a:cs typeface="Arial"/>
                <a:sym typeface="Arial"/>
              </a:rPr>
              <a:t>Calidad significa según el Diccionario de la Real Academia Española "propiedad o conjunto de propiedades inherentes a algo, que permiten juzgar su valor. Buena calidad, superioridad o excelencia".</a:t>
            </a:r>
            <a:br>
              <a:rPr lang="es-MX" sz="2400" b="0" i="0" u="none" strike="noStrike" cap="none">
                <a:solidFill>
                  <a:srgbClr val="333333"/>
                </a:solidFill>
                <a:latin typeface="Arial"/>
                <a:ea typeface="Arial"/>
                <a:cs typeface="Arial"/>
                <a:sym typeface="Arial"/>
              </a:rPr>
            </a:br>
            <a:endParaRPr lang="es-MX" sz="2400" b="0" i="0" u="none" strike="noStrike" cap="none">
              <a:solidFill>
                <a:srgbClr val="333333"/>
              </a:solidFill>
              <a:latin typeface="Arial"/>
              <a:ea typeface="Arial"/>
              <a:cs typeface="Arial"/>
              <a:sym typeface="Arial"/>
            </a:endParaRPr>
          </a:p>
          <a:p>
            <a:pPr marL="0" marR="0" lvl="0" indent="-152400" algn="l" rtl="0">
              <a:lnSpc>
                <a:spcPct val="100000"/>
              </a:lnSpc>
              <a:spcBef>
                <a:spcPts val="0"/>
              </a:spcBef>
              <a:spcAft>
                <a:spcPts val="0"/>
              </a:spcAft>
              <a:buClr>
                <a:srgbClr val="333333"/>
              </a:buClr>
              <a:buSzPts val="2400"/>
              <a:buFont typeface="Arial"/>
              <a:buNone/>
            </a:pPr>
            <a:r>
              <a:rPr lang="es-MX" sz="2400" b="0" i="0" u="none" strike="noStrike" cap="none">
                <a:solidFill>
                  <a:srgbClr val="333333"/>
                </a:solidFill>
                <a:latin typeface="Arial"/>
                <a:ea typeface="Arial"/>
                <a:cs typeface="Arial"/>
                <a:sym typeface="Arial"/>
              </a:rPr>
              <a:t>Se puede definir también como el conjunto de propiedades y características de un producto, proceso o servicio que le confieren su aptitud para satisfacer las necesidades establecidas o implícitas</a:t>
            </a:r>
            <a:r>
              <a:rPr lang="es-MX" sz="2000" b="0" i="0" u="none" strike="noStrike" cap="none">
                <a:solidFill>
                  <a:schemeClr val="dk1"/>
                </a:solidFill>
                <a:latin typeface="Calibri"/>
                <a:ea typeface="Calibri"/>
                <a:cs typeface="Calibri"/>
                <a:sym typeface="Calibri"/>
              </a:rPr>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2" name="Shape 112"/>
          <p:cNvSpPr/>
          <p:nvPr/>
        </p:nvSpPr>
        <p:spPr>
          <a:xfrm>
            <a:off x="1996223" y="1431687"/>
            <a:ext cx="9092486" cy="4893647"/>
          </a:xfrm>
          <a:prstGeom prst="rect">
            <a:avLst/>
          </a:prstGeom>
          <a:noFill/>
          <a:ln>
            <a:noFill/>
          </a:ln>
        </p:spPr>
        <p:txBody>
          <a:bodyPr wrap="square" lIns="91425" tIns="45700" rIns="91425" bIns="45700" anchor="ctr" anchorCtr="0">
            <a:noAutofit/>
          </a:bodyPr>
          <a:lstStyle/>
          <a:p>
            <a:pPr marL="0" marR="0" lvl="0" indent="0" algn="just" rtl="0">
              <a:spcBef>
                <a:spcPts val="0"/>
              </a:spcBef>
              <a:buNone/>
            </a:pPr>
            <a:r>
              <a:rPr lang="es-MX" sz="2400" b="0" i="0" u="none" strike="noStrike" cap="none">
                <a:solidFill>
                  <a:schemeClr val="dk1"/>
                </a:solidFill>
                <a:latin typeface="Calibri"/>
                <a:ea typeface="Calibri"/>
                <a:cs typeface="Calibri"/>
                <a:sym typeface="Calibri"/>
              </a:rPr>
              <a:t>La gestión de calidad comprende ocho principios fundamentales:</a:t>
            </a:r>
          </a:p>
          <a:p>
            <a:pPr marL="342900" marR="0" lvl="0" indent="-342900" algn="just" rtl="0">
              <a:spcBef>
                <a:spcPts val="0"/>
              </a:spcBef>
              <a:buClr>
                <a:schemeClr val="dk1"/>
              </a:buClr>
              <a:buSzPts val="2400"/>
              <a:buFont typeface="Arial"/>
              <a:buChar char="•"/>
            </a:pPr>
            <a:r>
              <a:rPr lang="es-MX" sz="2400" b="0" i="0" u="none" strike="noStrike" cap="none">
                <a:solidFill>
                  <a:schemeClr val="dk1"/>
                </a:solidFill>
                <a:latin typeface="Calibri"/>
                <a:ea typeface="Calibri"/>
                <a:cs typeface="Calibri"/>
                <a:sym typeface="Calibri"/>
              </a:rPr>
              <a:t>Principio 1: Enfoque al Cliente</a:t>
            </a:r>
          </a:p>
          <a:p>
            <a:pPr marL="342900" marR="0" lvl="0" indent="-342900" algn="just" rtl="0">
              <a:spcBef>
                <a:spcPts val="0"/>
              </a:spcBef>
              <a:buClr>
                <a:schemeClr val="dk1"/>
              </a:buClr>
              <a:buSzPts val="2400"/>
              <a:buFont typeface="Arial"/>
              <a:buChar char="•"/>
            </a:pPr>
            <a:r>
              <a:rPr lang="es-MX" sz="2400" b="0" i="0" u="none" strike="noStrike" cap="none">
                <a:solidFill>
                  <a:schemeClr val="dk1"/>
                </a:solidFill>
                <a:latin typeface="Calibri"/>
                <a:ea typeface="Calibri"/>
                <a:cs typeface="Calibri"/>
                <a:sym typeface="Calibri"/>
              </a:rPr>
              <a:t>Principio 2: Liderazgo</a:t>
            </a:r>
          </a:p>
          <a:p>
            <a:pPr marL="342900" marR="0" lvl="0" indent="-342900" algn="just" rtl="0">
              <a:spcBef>
                <a:spcPts val="0"/>
              </a:spcBef>
              <a:buClr>
                <a:schemeClr val="dk1"/>
              </a:buClr>
              <a:buSzPts val="2400"/>
              <a:buFont typeface="Arial"/>
              <a:buChar char="•"/>
            </a:pPr>
            <a:r>
              <a:rPr lang="es-MX" sz="2400" b="0" i="0" u="none" strike="noStrike" cap="none">
                <a:solidFill>
                  <a:schemeClr val="dk1"/>
                </a:solidFill>
                <a:latin typeface="Calibri"/>
                <a:ea typeface="Calibri"/>
                <a:cs typeface="Calibri"/>
                <a:sym typeface="Calibri"/>
              </a:rPr>
              <a:t>Principio 3: Participación del personal</a:t>
            </a:r>
          </a:p>
          <a:p>
            <a:pPr marL="342900" marR="0" lvl="0" indent="-342900" algn="just" rtl="0">
              <a:spcBef>
                <a:spcPts val="0"/>
              </a:spcBef>
              <a:buClr>
                <a:schemeClr val="dk1"/>
              </a:buClr>
              <a:buSzPts val="2400"/>
              <a:buFont typeface="Arial"/>
              <a:buChar char="•"/>
            </a:pPr>
            <a:r>
              <a:rPr lang="es-MX" sz="2400" b="0" i="0" u="none" strike="noStrike" cap="none">
                <a:solidFill>
                  <a:schemeClr val="dk1"/>
                </a:solidFill>
                <a:latin typeface="Calibri"/>
                <a:ea typeface="Calibri"/>
                <a:cs typeface="Calibri"/>
                <a:sym typeface="Calibri"/>
              </a:rPr>
              <a:t>Principio 4: Enfoque basado en procesos</a:t>
            </a:r>
          </a:p>
          <a:p>
            <a:pPr marL="342900" marR="0" lvl="0" indent="-342900" algn="just" rtl="0">
              <a:spcBef>
                <a:spcPts val="0"/>
              </a:spcBef>
              <a:buClr>
                <a:schemeClr val="dk1"/>
              </a:buClr>
              <a:buSzPts val="2400"/>
              <a:buFont typeface="Arial"/>
              <a:buChar char="•"/>
            </a:pPr>
            <a:r>
              <a:rPr lang="es-MX" sz="2400" b="0" i="0" u="none" strike="noStrike" cap="none">
                <a:solidFill>
                  <a:schemeClr val="dk1"/>
                </a:solidFill>
                <a:latin typeface="Calibri"/>
                <a:ea typeface="Calibri"/>
                <a:cs typeface="Calibri"/>
                <a:sym typeface="Calibri"/>
              </a:rPr>
              <a:t>Principio 5: Enfoque de sistema para la gestión</a:t>
            </a:r>
          </a:p>
          <a:p>
            <a:pPr marL="342900" marR="0" lvl="0" indent="-342900" algn="just" rtl="0">
              <a:spcBef>
                <a:spcPts val="0"/>
              </a:spcBef>
              <a:buClr>
                <a:schemeClr val="dk1"/>
              </a:buClr>
              <a:buSzPts val="2400"/>
              <a:buFont typeface="Arial"/>
              <a:buChar char="•"/>
            </a:pPr>
            <a:r>
              <a:rPr lang="es-MX" sz="2400" b="0" i="0" u="none" strike="noStrike" cap="none">
                <a:solidFill>
                  <a:schemeClr val="dk1"/>
                </a:solidFill>
                <a:latin typeface="Calibri"/>
                <a:ea typeface="Calibri"/>
                <a:cs typeface="Calibri"/>
                <a:sym typeface="Calibri"/>
              </a:rPr>
              <a:t>Principio 6: Mejora continua</a:t>
            </a:r>
          </a:p>
          <a:p>
            <a:pPr marL="342900" marR="0" lvl="0" indent="-342900" algn="just" rtl="0">
              <a:spcBef>
                <a:spcPts val="0"/>
              </a:spcBef>
              <a:buClr>
                <a:schemeClr val="dk1"/>
              </a:buClr>
              <a:buSzPts val="2400"/>
              <a:buFont typeface="Arial"/>
              <a:buChar char="•"/>
            </a:pPr>
            <a:r>
              <a:rPr lang="es-MX" sz="2400" b="0" i="0" u="none" strike="noStrike" cap="none">
                <a:solidFill>
                  <a:schemeClr val="dk1"/>
                </a:solidFill>
                <a:latin typeface="Calibri"/>
                <a:ea typeface="Calibri"/>
                <a:cs typeface="Calibri"/>
                <a:sym typeface="Calibri"/>
              </a:rPr>
              <a:t>Principio 7: Enfoque basado en hechos para la toma de decisión</a:t>
            </a:r>
          </a:p>
          <a:p>
            <a:pPr marL="342900" marR="0" lvl="0" indent="-342900" algn="just" rtl="0">
              <a:spcBef>
                <a:spcPts val="0"/>
              </a:spcBef>
              <a:buClr>
                <a:schemeClr val="dk1"/>
              </a:buClr>
              <a:buSzPts val="2400"/>
              <a:buFont typeface="Arial"/>
              <a:buChar char="•"/>
            </a:pPr>
            <a:r>
              <a:rPr lang="es-MX" sz="2400" b="0" i="0" u="none" strike="noStrike" cap="none">
                <a:solidFill>
                  <a:schemeClr val="dk1"/>
                </a:solidFill>
                <a:latin typeface="Calibri"/>
                <a:ea typeface="Calibri"/>
                <a:cs typeface="Calibri"/>
                <a:sym typeface="Calibri"/>
              </a:rPr>
              <a:t>Principio 8: Relaciones mutuamente beneficiosas con el proveedor</a:t>
            </a:r>
          </a:p>
          <a:p>
            <a:pPr marL="0" marR="0" lvl="0" indent="0" algn="just" rtl="0">
              <a:spcBef>
                <a:spcPts val="0"/>
              </a:spcBef>
              <a:buNone/>
            </a:pPr>
            <a:endParaRPr sz="2400" b="0" i="0" u="none" strike="noStrike" cap="none">
              <a:solidFill>
                <a:schemeClr val="dk1"/>
              </a:solidFill>
              <a:latin typeface="Calibri"/>
              <a:ea typeface="Calibri"/>
              <a:cs typeface="Calibri"/>
              <a:sym typeface="Calibri"/>
            </a:endParaRPr>
          </a:p>
          <a:p>
            <a:pPr marL="0" marR="0" lvl="0" indent="0" algn="just" rtl="0">
              <a:spcBef>
                <a:spcPts val="0"/>
              </a:spcBef>
              <a:buNone/>
            </a:pPr>
            <a:r>
              <a:rPr lang="es-MX" sz="2400" b="0" i="0" u="none" strike="noStrike" cap="none">
                <a:solidFill>
                  <a:schemeClr val="dk1"/>
                </a:solidFill>
                <a:latin typeface="Calibri"/>
                <a:ea typeface="Calibri"/>
                <a:cs typeface="Calibri"/>
                <a:sym typeface="Calibri"/>
              </a:rPr>
              <a:t>Estos principios se pueden utilizar la dirección de una empresa como un marco de referencia para guiar a sus organizaciones en la consecución de la mejora del desempeño.  (Jalisco)</a:t>
            </a:r>
          </a:p>
        </p:txBody>
      </p:sp>
      <p:sp>
        <p:nvSpPr>
          <p:cNvPr id="113" name="Shape 113"/>
          <p:cNvSpPr/>
          <p:nvPr/>
        </p:nvSpPr>
        <p:spPr>
          <a:xfrm>
            <a:off x="3072455" y="688485"/>
            <a:ext cx="5690545" cy="584775"/>
          </a:xfrm>
          <a:prstGeom prst="rect">
            <a:avLst/>
          </a:prstGeom>
          <a:noFill/>
          <a:ln>
            <a:noFill/>
          </a:ln>
        </p:spPr>
        <p:txBody>
          <a:bodyPr wrap="square" lIns="91425" tIns="45700" rIns="91425" bIns="45700" anchor="ctr" anchorCtr="0">
            <a:noAutofit/>
          </a:bodyPr>
          <a:lstStyle/>
          <a:p>
            <a:pPr marL="0" marR="0" lvl="0" indent="-203200" algn="l" rtl="0">
              <a:lnSpc>
                <a:spcPct val="100000"/>
              </a:lnSpc>
              <a:spcBef>
                <a:spcPts val="0"/>
              </a:spcBef>
              <a:spcAft>
                <a:spcPts val="0"/>
              </a:spcAft>
              <a:buClr>
                <a:srgbClr val="C00000"/>
              </a:buClr>
              <a:buSzPts val="3200"/>
              <a:buFont typeface="Arial"/>
              <a:buNone/>
            </a:pPr>
            <a:r>
              <a:rPr lang="es-MX" sz="3200" b="1" i="1" u="none" strike="noStrike" cap="none" dirty="0">
                <a:solidFill>
                  <a:schemeClr val="accent6">
                    <a:lumMod val="75000"/>
                  </a:schemeClr>
                </a:solidFill>
                <a:latin typeface="Arial"/>
                <a:ea typeface="Arial"/>
                <a:cs typeface="Arial"/>
                <a:sym typeface="Arial"/>
              </a:rPr>
              <a:t>1.1 Introducción a la calidad</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21" name="Shape 121"/>
          <p:cNvSpPr/>
          <p:nvPr/>
        </p:nvSpPr>
        <p:spPr>
          <a:xfrm>
            <a:off x="5151549" y="710091"/>
            <a:ext cx="6490952" cy="941796"/>
          </a:xfrm>
          <a:prstGeom prst="rect">
            <a:avLst/>
          </a:prstGeom>
          <a:noFill/>
          <a:ln>
            <a:noFill/>
          </a:ln>
        </p:spPr>
        <p:txBody>
          <a:bodyPr wrap="square" lIns="91425" tIns="45700" rIns="91425" bIns="45700" anchor="t" anchorCtr="0">
            <a:noAutofit/>
          </a:bodyPr>
          <a:lstStyle/>
          <a:p>
            <a:pPr marL="0" marR="0" lvl="0" indent="0" algn="r" rtl="0">
              <a:lnSpc>
                <a:spcPct val="115000"/>
              </a:lnSpc>
              <a:spcBef>
                <a:spcPts val="0"/>
              </a:spcBef>
              <a:spcAft>
                <a:spcPts val="0"/>
              </a:spcAft>
              <a:buNone/>
            </a:pPr>
            <a:r>
              <a:rPr lang="es-MX" sz="2400" b="1" i="0" u="none" strike="noStrike" cap="none" dirty="0">
                <a:solidFill>
                  <a:schemeClr val="accent6">
                    <a:lumMod val="75000"/>
                  </a:schemeClr>
                </a:solidFill>
                <a:latin typeface="Arial"/>
                <a:ea typeface="Arial"/>
                <a:cs typeface="Arial"/>
                <a:sym typeface="Arial"/>
              </a:rPr>
              <a:t>1.2Introducción a la calidad en el desarrollo de software</a:t>
            </a:r>
          </a:p>
        </p:txBody>
      </p:sp>
      <p:sp>
        <p:nvSpPr>
          <p:cNvPr id="122" name="Shape 122"/>
          <p:cNvSpPr/>
          <p:nvPr/>
        </p:nvSpPr>
        <p:spPr>
          <a:xfrm>
            <a:off x="152400" y="152400"/>
            <a:ext cx="12192000" cy="457200"/>
          </a:xfrm>
          <a:prstGeom prst="rect">
            <a:avLst/>
          </a:prstGeom>
          <a:noFill/>
          <a:ln>
            <a:noFill/>
          </a:ln>
        </p:spPr>
        <p:txBody>
          <a:bodyPr wrap="square" lIns="91425" tIns="45700" rIns="91425" bIns="45700" anchor="ctr" anchorCtr="0">
            <a:noAutofit/>
          </a:bodyPr>
          <a:lstStyle/>
          <a:p>
            <a:pPr marL="0" marR="0" lvl="0" indent="0" algn="l" rtl="0">
              <a:spcBef>
                <a:spcPts val="0"/>
              </a:spcBef>
              <a:buNone/>
            </a:pPr>
            <a:endParaRPr sz="1800">
              <a:solidFill>
                <a:schemeClr val="dk1"/>
              </a:solidFill>
              <a:latin typeface="Calibri"/>
              <a:ea typeface="Calibri"/>
              <a:cs typeface="Calibri"/>
              <a:sym typeface="Calibri"/>
            </a:endParaRPr>
          </a:p>
        </p:txBody>
      </p:sp>
      <p:sp>
        <p:nvSpPr>
          <p:cNvPr id="123" name="Shape 123"/>
          <p:cNvSpPr/>
          <p:nvPr/>
        </p:nvSpPr>
        <p:spPr>
          <a:xfrm>
            <a:off x="152400" y="609600"/>
            <a:ext cx="12192000" cy="0"/>
          </a:xfrm>
          <a:prstGeom prst="rect">
            <a:avLst/>
          </a:prstGeom>
          <a:noFill/>
          <a:ln>
            <a:noFill/>
          </a:ln>
        </p:spPr>
        <p:txBody>
          <a:bodyPr wrap="square" lIns="91425" tIns="45700" rIns="91425" bIns="45700" anchor="ctr" anchorCtr="0">
            <a:noAutofit/>
          </a:bodyPr>
          <a:lstStyle/>
          <a:p>
            <a:pPr marL="0" marR="0" lvl="0" indent="0" algn="l" rtl="0">
              <a:spcBef>
                <a:spcPts val="0"/>
              </a:spcBef>
              <a:buNone/>
            </a:pPr>
            <a:endParaRPr sz="1800">
              <a:solidFill>
                <a:schemeClr val="dk1"/>
              </a:solidFill>
              <a:latin typeface="Calibri"/>
              <a:ea typeface="Calibri"/>
              <a:cs typeface="Calibri"/>
              <a:sym typeface="Calibri"/>
            </a:endParaRPr>
          </a:p>
        </p:txBody>
      </p:sp>
      <p:sp>
        <p:nvSpPr>
          <p:cNvPr id="124" name="Shape 124"/>
          <p:cNvSpPr/>
          <p:nvPr/>
        </p:nvSpPr>
        <p:spPr>
          <a:xfrm>
            <a:off x="1199881" y="1618026"/>
            <a:ext cx="6991082" cy="4708981"/>
          </a:xfrm>
          <a:prstGeom prst="rect">
            <a:avLst/>
          </a:prstGeom>
          <a:noFill/>
          <a:ln>
            <a:noFill/>
          </a:ln>
        </p:spPr>
        <p:txBody>
          <a:bodyPr wrap="square" lIns="91425" tIns="45700" rIns="91425" bIns="45700" anchor="ctr" anchorCtr="0">
            <a:noAutofit/>
          </a:bodyPr>
          <a:lstStyle/>
          <a:p>
            <a:pPr marL="0" marR="0" lvl="0" indent="-76200" algn="just" rtl="0">
              <a:lnSpc>
                <a:spcPct val="100000"/>
              </a:lnSpc>
              <a:spcBef>
                <a:spcPts val="0"/>
              </a:spcBef>
              <a:spcAft>
                <a:spcPts val="0"/>
              </a:spcAft>
              <a:buClr>
                <a:schemeClr val="dk1"/>
              </a:buClr>
              <a:buSzPts val="1200"/>
              <a:buFont typeface="Calibri"/>
              <a:buNone/>
            </a:pPr>
            <a:endParaRPr sz="1200" b="1" i="0" u="none" strike="noStrike" cap="none">
              <a:solidFill>
                <a:srgbClr val="C00000"/>
              </a:solidFill>
              <a:latin typeface="Arial"/>
              <a:ea typeface="Arial"/>
              <a:cs typeface="Arial"/>
              <a:sym typeface="Arial"/>
            </a:endParaRPr>
          </a:p>
          <a:p>
            <a:pPr marL="0" marR="0" lvl="0" indent="-127000" algn="l" rtl="0">
              <a:lnSpc>
                <a:spcPct val="100000"/>
              </a:lnSpc>
              <a:spcBef>
                <a:spcPts val="0"/>
              </a:spcBef>
              <a:spcAft>
                <a:spcPts val="0"/>
              </a:spcAft>
              <a:buClr>
                <a:srgbClr val="2E75B5"/>
              </a:buClr>
              <a:buSzPts val="2000"/>
              <a:buFont typeface="Arial"/>
              <a:buNone/>
            </a:pPr>
            <a:r>
              <a:rPr lang="es-MX" sz="2000" b="1" u="sng">
                <a:solidFill>
                  <a:srgbClr val="2E75B5"/>
                </a:solidFill>
                <a:latin typeface="Arial"/>
                <a:ea typeface="Arial"/>
                <a:cs typeface="Arial"/>
                <a:sym typeface="Arial"/>
              </a:rPr>
              <a:t>CONCEPTOS DE CALIDAD EN EL DESARROLLO DE SOFTWARE</a:t>
            </a:r>
          </a:p>
          <a:p>
            <a:pPr marL="0" marR="0" lvl="0" indent="-152400" algn="just" rtl="0">
              <a:lnSpc>
                <a:spcPct val="100000"/>
              </a:lnSpc>
              <a:spcBef>
                <a:spcPts val="0"/>
              </a:spcBef>
              <a:spcAft>
                <a:spcPts val="0"/>
              </a:spcAft>
              <a:buClr>
                <a:schemeClr val="dk1"/>
              </a:buClr>
              <a:buSzPts val="2400"/>
              <a:buFont typeface="Calibri"/>
              <a:buNone/>
            </a:pPr>
            <a:endParaRPr sz="2400" b="1" u="sng">
              <a:solidFill>
                <a:srgbClr val="2E75B5"/>
              </a:solidFill>
              <a:latin typeface="Arial"/>
              <a:ea typeface="Arial"/>
              <a:cs typeface="Arial"/>
              <a:sym typeface="Arial"/>
            </a:endParaRPr>
          </a:p>
          <a:p>
            <a:pPr marL="0" marR="0" lvl="0" indent="-127000" algn="just" rtl="0">
              <a:lnSpc>
                <a:spcPct val="100000"/>
              </a:lnSpc>
              <a:spcBef>
                <a:spcPts val="0"/>
              </a:spcBef>
              <a:spcAft>
                <a:spcPts val="0"/>
              </a:spcAft>
              <a:buClr>
                <a:srgbClr val="000000"/>
              </a:buClr>
              <a:buSzPts val="2000"/>
              <a:buFont typeface="Arial"/>
              <a:buNone/>
            </a:pPr>
            <a:r>
              <a:rPr lang="es-MX" sz="2000" b="0" i="0" u="none" strike="noStrike" cap="none">
                <a:solidFill>
                  <a:srgbClr val="000000"/>
                </a:solidFill>
                <a:latin typeface="Arial"/>
                <a:ea typeface="Arial"/>
                <a:cs typeface="Arial"/>
                <a:sym typeface="Arial"/>
              </a:rPr>
              <a:t>En el mercado actual que es tan competitivo no basta con producir y distribuir los productos o servicios, vender es lo importante y esto se genera con la aceptación por parte del cliente, se dice que la calidad no tiene un concepto solo se reconoce. Sin embargo la calidad en el software es un concepto complejo que no es directamente comparable con la calidad de un producto. El software se ha convertido en la actualidad en uno de los principales objetivos estratégicos de las organizaciones debido a que, cada día, los procesos mas importantes de las organizaciones y su supervivencia dependen del funcionamiento del software</a:t>
            </a:r>
            <a:r>
              <a:rPr lang="es-MX" sz="1800" b="0" i="0" u="none" strike="noStrike" cap="none">
                <a:solidFill>
                  <a:srgbClr val="000000"/>
                </a:solidFill>
                <a:latin typeface="Calibri"/>
                <a:ea typeface="Calibri"/>
                <a:cs typeface="Calibri"/>
                <a:sym typeface="Calibri"/>
              </a:rPr>
              <a:t> </a:t>
            </a:r>
            <a:r>
              <a:rPr lang="es-MX" sz="2000" b="0" i="0" u="none" strike="noStrike" cap="none">
                <a:solidFill>
                  <a:srgbClr val="000000"/>
                </a:solidFill>
                <a:latin typeface="Arial"/>
                <a:ea typeface="Arial"/>
                <a:cs typeface="Arial"/>
                <a:sym typeface="Arial"/>
              </a:rPr>
              <a:t>.</a:t>
            </a:r>
          </a:p>
        </p:txBody>
      </p:sp>
      <p:pic>
        <p:nvPicPr>
          <p:cNvPr id="125" name="Shape 125" descr="http://files.calidad-del-software64.webnode.com.co/200000003-277c828762/desarrollo_software.jpg"/>
          <p:cNvPicPr preferRelativeResize="0"/>
          <p:nvPr/>
        </p:nvPicPr>
        <p:blipFill rotWithShape="1">
          <a:blip r:embed="rId3">
            <a:alphaModFix/>
          </a:blip>
          <a:srcRect/>
          <a:stretch/>
        </p:blipFill>
        <p:spPr>
          <a:xfrm>
            <a:off x="8347655" y="2717442"/>
            <a:ext cx="3512850" cy="3063973"/>
          </a:xfrm>
          <a:prstGeom prst="rect">
            <a:avLst/>
          </a:prstGeom>
          <a:noFill/>
          <a:ln>
            <a:noFill/>
          </a:ln>
        </p:spPr>
      </p:pic>
      <p:sp>
        <p:nvSpPr>
          <p:cNvPr id="126" name="Shape 126"/>
          <p:cNvSpPr txBox="1"/>
          <p:nvPr/>
        </p:nvSpPr>
        <p:spPr>
          <a:xfrm>
            <a:off x="8424482" y="5903890"/>
            <a:ext cx="2984500" cy="257175"/>
          </a:xfrm>
          <a:prstGeom prst="rect">
            <a:avLst/>
          </a:prstGeom>
          <a:solidFill>
            <a:srgbClr val="FFFFFF"/>
          </a:solidFill>
          <a:ln>
            <a:noFill/>
          </a:ln>
        </p:spPr>
        <p:txBody>
          <a:bodyPr wrap="square" lIns="0" tIns="0" rIns="0" bIns="0" anchor="t" anchorCtr="0">
            <a:noAutofit/>
          </a:bodyPr>
          <a:lstStyle/>
          <a:p>
            <a:pPr marL="0" marR="0" lvl="0" indent="-57150" algn="l" rtl="0">
              <a:lnSpc>
                <a:spcPct val="100000"/>
              </a:lnSpc>
              <a:spcBef>
                <a:spcPts val="0"/>
              </a:spcBef>
              <a:spcAft>
                <a:spcPts val="0"/>
              </a:spcAft>
              <a:buClr>
                <a:srgbClr val="44546A"/>
              </a:buClr>
              <a:buSzPts val="900"/>
              <a:buFont typeface="Arial"/>
              <a:buNone/>
            </a:pPr>
            <a:r>
              <a:rPr lang="es-MX" sz="900" b="0" i="1" u="none" strike="noStrike" cap="none">
                <a:solidFill>
                  <a:srgbClr val="44546A"/>
                </a:solidFill>
                <a:latin typeface="Arial"/>
                <a:ea typeface="Arial"/>
                <a:cs typeface="Arial"/>
                <a:sym typeface="Arial"/>
              </a:rPr>
              <a:t>FIGURA 2 100% Calidad</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4" name="Shape 134"/>
          <p:cNvSpPr/>
          <p:nvPr/>
        </p:nvSpPr>
        <p:spPr>
          <a:xfrm>
            <a:off x="5151549" y="710091"/>
            <a:ext cx="6490952" cy="941796"/>
          </a:xfrm>
          <a:prstGeom prst="rect">
            <a:avLst/>
          </a:prstGeom>
          <a:noFill/>
          <a:ln>
            <a:noFill/>
          </a:ln>
        </p:spPr>
        <p:txBody>
          <a:bodyPr wrap="square" lIns="91425" tIns="45700" rIns="91425" bIns="45700" anchor="t" anchorCtr="0">
            <a:noAutofit/>
          </a:bodyPr>
          <a:lstStyle/>
          <a:p>
            <a:pPr marL="0" marR="0" lvl="0" indent="0" algn="r" rtl="0">
              <a:lnSpc>
                <a:spcPct val="115000"/>
              </a:lnSpc>
              <a:spcBef>
                <a:spcPts val="0"/>
              </a:spcBef>
              <a:spcAft>
                <a:spcPts val="0"/>
              </a:spcAft>
              <a:buNone/>
            </a:pPr>
            <a:r>
              <a:rPr lang="es-MX" sz="2400" b="1" dirty="0">
                <a:solidFill>
                  <a:schemeClr val="accent5">
                    <a:lumMod val="50000"/>
                  </a:schemeClr>
                </a:solidFill>
                <a:latin typeface="Arial"/>
                <a:ea typeface="Arial"/>
                <a:cs typeface="Arial"/>
                <a:sym typeface="Arial"/>
              </a:rPr>
              <a:t>1.2Introducción a la calidad en el desarrollo de software</a:t>
            </a:r>
          </a:p>
        </p:txBody>
      </p:sp>
      <p:sp>
        <p:nvSpPr>
          <p:cNvPr id="135" name="Shape 135"/>
          <p:cNvSpPr/>
          <p:nvPr/>
        </p:nvSpPr>
        <p:spPr>
          <a:xfrm>
            <a:off x="152400" y="152400"/>
            <a:ext cx="12192000" cy="457200"/>
          </a:xfrm>
          <a:prstGeom prst="rect">
            <a:avLst/>
          </a:prstGeom>
          <a:noFill/>
          <a:ln>
            <a:noFill/>
          </a:ln>
        </p:spPr>
        <p:txBody>
          <a:bodyPr wrap="square" lIns="91425" tIns="45700" rIns="91425" bIns="45700" anchor="ctr" anchorCtr="0">
            <a:noAutofit/>
          </a:bodyPr>
          <a:lstStyle/>
          <a:p>
            <a:pPr marL="0" marR="0" lvl="0" indent="0" algn="l" rtl="0">
              <a:spcBef>
                <a:spcPts val="0"/>
              </a:spcBef>
              <a:buNone/>
            </a:pPr>
            <a:endParaRPr sz="1800">
              <a:solidFill>
                <a:schemeClr val="dk1"/>
              </a:solidFill>
              <a:latin typeface="Calibri"/>
              <a:ea typeface="Calibri"/>
              <a:cs typeface="Calibri"/>
              <a:sym typeface="Calibri"/>
            </a:endParaRPr>
          </a:p>
        </p:txBody>
      </p:sp>
      <p:sp>
        <p:nvSpPr>
          <p:cNvPr id="136" name="Shape 136"/>
          <p:cNvSpPr/>
          <p:nvPr/>
        </p:nvSpPr>
        <p:spPr>
          <a:xfrm>
            <a:off x="152400" y="609600"/>
            <a:ext cx="12192000" cy="0"/>
          </a:xfrm>
          <a:prstGeom prst="rect">
            <a:avLst/>
          </a:prstGeom>
          <a:noFill/>
          <a:ln>
            <a:noFill/>
          </a:ln>
        </p:spPr>
        <p:txBody>
          <a:bodyPr wrap="square" lIns="91425" tIns="45700" rIns="91425" bIns="45700" anchor="ctr" anchorCtr="0">
            <a:noAutofit/>
          </a:bodyPr>
          <a:lstStyle/>
          <a:p>
            <a:pPr marL="0" marR="0" lvl="0" indent="0" algn="l" rtl="0">
              <a:spcBef>
                <a:spcPts val="0"/>
              </a:spcBef>
              <a:buNone/>
            </a:pPr>
            <a:endParaRPr sz="1800">
              <a:solidFill>
                <a:schemeClr val="dk1"/>
              </a:solidFill>
              <a:latin typeface="Calibri"/>
              <a:ea typeface="Calibri"/>
              <a:cs typeface="Calibri"/>
              <a:sym typeface="Calibri"/>
            </a:endParaRPr>
          </a:p>
        </p:txBody>
      </p:sp>
      <p:sp>
        <p:nvSpPr>
          <p:cNvPr id="137" name="Shape 137"/>
          <p:cNvSpPr/>
          <p:nvPr/>
        </p:nvSpPr>
        <p:spPr>
          <a:xfrm>
            <a:off x="1153732" y="1902796"/>
            <a:ext cx="6959958" cy="707886"/>
          </a:xfrm>
          <a:prstGeom prst="rect">
            <a:avLst/>
          </a:prstGeom>
          <a:noFill/>
          <a:ln>
            <a:noFill/>
          </a:ln>
        </p:spPr>
        <p:txBody>
          <a:bodyPr wrap="square" lIns="91425" tIns="45700" rIns="91425" bIns="45700" anchor="ctr" anchorCtr="0">
            <a:noAutofit/>
          </a:bodyPr>
          <a:lstStyle/>
          <a:p>
            <a:pPr marL="0" marR="0" lvl="0" indent="-127000" algn="l" rtl="0">
              <a:lnSpc>
                <a:spcPct val="100000"/>
              </a:lnSpc>
              <a:spcBef>
                <a:spcPts val="0"/>
              </a:spcBef>
              <a:spcAft>
                <a:spcPts val="0"/>
              </a:spcAft>
              <a:buClr>
                <a:srgbClr val="2E75B5"/>
              </a:buClr>
              <a:buSzPts val="2000"/>
              <a:buFont typeface="Arial"/>
              <a:buNone/>
            </a:pPr>
            <a:r>
              <a:rPr lang="es-MX" sz="2000" b="1" u="sng" dirty="0">
                <a:solidFill>
                  <a:schemeClr val="accent6">
                    <a:lumMod val="75000"/>
                  </a:schemeClr>
                </a:solidFill>
                <a:latin typeface="Arial"/>
                <a:ea typeface="Arial"/>
                <a:cs typeface="Arial"/>
                <a:sym typeface="Arial"/>
              </a:rPr>
              <a:t>FACTORES Y CARACTERÍSTICAS QUE DETERMINAN LA CALIDAD DEL SOFTWARE</a:t>
            </a:r>
          </a:p>
        </p:txBody>
      </p:sp>
      <p:sp>
        <p:nvSpPr>
          <p:cNvPr id="138" name="Shape 138"/>
          <p:cNvSpPr/>
          <p:nvPr/>
        </p:nvSpPr>
        <p:spPr>
          <a:xfrm>
            <a:off x="1264275" y="2553816"/>
            <a:ext cx="10288073" cy="3939540"/>
          </a:xfrm>
          <a:prstGeom prst="rect">
            <a:avLst/>
          </a:prstGeom>
          <a:noFill/>
          <a:ln>
            <a:noFill/>
          </a:ln>
        </p:spPr>
        <p:txBody>
          <a:bodyPr wrap="square" lIns="91425" tIns="45700" rIns="91425" bIns="45700" anchor="ctr" anchorCtr="0">
            <a:noAutofit/>
          </a:bodyPr>
          <a:lstStyle/>
          <a:p>
            <a:pPr marL="0" marR="0" lvl="0" indent="-88900" algn="l" rtl="0">
              <a:lnSpc>
                <a:spcPct val="100000"/>
              </a:lnSpc>
              <a:spcBef>
                <a:spcPts val="0"/>
              </a:spcBef>
              <a:spcAft>
                <a:spcPts val="0"/>
              </a:spcAft>
              <a:buClr>
                <a:schemeClr val="dk1"/>
              </a:buClr>
              <a:buSzPts val="1400"/>
              <a:buFont typeface="Calibri"/>
              <a:buNone/>
            </a:pPr>
            <a:endParaRPr sz="1400" b="0" i="0" u="none" strike="noStrike" cap="none">
              <a:solidFill>
                <a:srgbClr val="000000"/>
              </a:solidFill>
              <a:latin typeface="Arial"/>
              <a:ea typeface="Arial"/>
              <a:cs typeface="Arial"/>
              <a:sym typeface="Arial"/>
            </a:endParaRPr>
          </a:p>
          <a:p>
            <a:pPr marL="0" marR="0" lvl="0" indent="-152400" algn="l" rtl="0">
              <a:lnSpc>
                <a:spcPct val="100000"/>
              </a:lnSpc>
              <a:spcBef>
                <a:spcPts val="0"/>
              </a:spcBef>
              <a:spcAft>
                <a:spcPts val="0"/>
              </a:spcAft>
              <a:buClr>
                <a:srgbClr val="000000"/>
              </a:buClr>
              <a:buSzPts val="2400"/>
              <a:buFont typeface="Arial"/>
              <a:buNone/>
            </a:pPr>
            <a:r>
              <a:rPr lang="es-MX" sz="2400" b="0" i="0" u="none" strike="noStrike" cap="none">
                <a:solidFill>
                  <a:srgbClr val="000000"/>
                </a:solidFill>
                <a:latin typeface="Arial"/>
                <a:ea typeface="Arial"/>
                <a:cs typeface="Arial"/>
                <a:sym typeface="Arial"/>
              </a:rPr>
              <a:t>Según Juran (1992), la calidad, para poder ser entendida de una mejor manera y posteriormente ser medida con eficacia, debe ser expresada por medio de otros términos que tengan más sentido para el usuario. En el caso del software. Estos factores son el medio por el cual se traduce el término “calidad” al lenguaje de las personas que manejan la tecnología.</a:t>
            </a:r>
            <a:br>
              <a:rPr lang="es-MX" sz="2400" b="0" i="0" u="none" strike="noStrike" cap="none">
                <a:solidFill>
                  <a:srgbClr val="000000"/>
                </a:solidFill>
                <a:latin typeface="Arial"/>
                <a:ea typeface="Arial"/>
                <a:cs typeface="Arial"/>
                <a:sym typeface="Arial"/>
              </a:rPr>
            </a:br>
            <a:r>
              <a:rPr lang="es-MX" sz="2400" b="0" i="0" u="none" strike="noStrike" cap="none">
                <a:solidFill>
                  <a:srgbClr val="000000"/>
                </a:solidFill>
                <a:latin typeface="Arial"/>
                <a:ea typeface="Arial"/>
                <a:cs typeface="Arial"/>
                <a:sym typeface="Arial"/>
              </a:rPr>
              <a:t>Los factores de calidad que afectan a la calidad del software se dividen en dos grandes grupos:</a:t>
            </a:r>
          </a:p>
          <a:p>
            <a:pPr marL="0" marR="0" lvl="0" indent="0" algn="l" rtl="0">
              <a:lnSpc>
                <a:spcPct val="100000"/>
              </a:lnSpc>
              <a:spcBef>
                <a:spcPts val="0"/>
              </a:spcBef>
              <a:spcAft>
                <a:spcPts val="0"/>
              </a:spcAft>
              <a:buClr>
                <a:srgbClr val="000000"/>
              </a:buClr>
              <a:buSzPts val="2400"/>
              <a:buFont typeface="Arial"/>
              <a:buChar char="•"/>
            </a:pPr>
            <a:r>
              <a:rPr lang="es-MX" sz="2400" b="0" i="0" u="none" strike="noStrike" cap="none">
                <a:solidFill>
                  <a:srgbClr val="000000"/>
                </a:solidFill>
                <a:latin typeface="Arial"/>
                <a:ea typeface="Arial"/>
                <a:cs typeface="Arial"/>
                <a:sym typeface="Arial"/>
              </a:rPr>
              <a:t>Los que miden directamente (defectos descubiertos en las pruebas).</a:t>
            </a:r>
          </a:p>
          <a:p>
            <a:pPr marL="0" marR="0" lvl="0" indent="0" algn="l" rtl="0">
              <a:lnSpc>
                <a:spcPct val="100000"/>
              </a:lnSpc>
              <a:spcBef>
                <a:spcPts val="0"/>
              </a:spcBef>
              <a:spcAft>
                <a:spcPts val="0"/>
              </a:spcAft>
              <a:buClr>
                <a:srgbClr val="000000"/>
              </a:buClr>
              <a:buSzPts val="2400"/>
              <a:buFont typeface="Arial"/>
              <a:buChar char="•"/>
            </a:pPr>
            <a:r>
              <a:rPr lang="es-MX" sz="2400" b="0" i="0" u="none" strike="noStrike" cap="none">
                <a:solidFill>
                  <a:srgbClr val="000000"/>
                </a:solidFill>
                <a:latin typeface="Arial"/>
                <a:ea typeface="Arial"/>
                <a:cs typeface="Arial"/>
                <a:sym typeface="Arial"/>
              </a:rPr>
              <a:t>Los que se miden directamente (facilidad de uso o de mantenimiento).</a:t>
            </a:r>
          </a:p>
          <a:p>
            <a:pPr marL="0" marR="0" lvl="0" indent="-127000" algn="l" rtl="0">
              <a:lnSpc>
                <a:spcPct val="100000"/>
              </a:lnSpc>
              <a:spcBef>
                <a:spcPts val="0"/>
              </a:spcBef>
              <a:spcAft>
                <a:spcPts val="0"/>
              </a:spcAft>
              <a:buClr>
                <a:schemeClr val="dk1"/>
              </a:buClr>
              <a:buSzPts val="2000"/>
              <a:buFont typeface="Calibri"/>
              <a:buNone/>
            </a:pPr>
            <a:endParaRPr sz="2000" b="0" i="0" u="none" strike="noStrike" cap="none">
              <a:solidFill>
                <a:schemeClr val="dk1"/>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6" name="Shape 146"/>
          <p:cNvSpPr/>
          <p:nvPr/>
        </p:nvSpPr>
        <p:spPr>
          <a:xfrm>
            <a:off x="5151549" y="710091"/>
            <a:ext cx="6490952" cy="941796"/>
          </a:xfrm>
          <a:prstGeom prst="rect">
            <a:avLst/>
          </a:prstGeom>
          <a:noFill/>
          <a:ln>
            <a:noFill/>
          </a:ln>
        </p:spPr>
        <p:txBody>
          <a:bodyPr wrap="square" lIns="91425" tIns="45700" rIns="91425" bIns="45700" anchor="t" anchorCtr="0">
            <a:noAutofit/>
          </a:bodyPr>
          <a:lstStyle/>
          <a:p>
            <a:pPr marL="0" marR="0" lvl="0" indent="0" algn="r" rtl="0">
              <a:lnSpc>
                <a:spcPct val="115000"/>
              </a:lnSpc>
              <a:spcBef>
                <a:spcPts val="0"/>
              </a:spcBef>
              <a:spcAft>
                <a:spcPts val="0"/>
              </a:spcAft>
              <a:buNone/>
            </a:pPr>
            <a:r>
              <a:rPr lang="es-MX" sz="2400" b="1">
                <a:solidFill>
                  <a:srgbClr val="C00000"/>
                </a:solidFill>
                <a:latin typeface="Arial"/>
                <a:ea typeface="Arial"/>
                <a:cs typeface="Arial"/>
                <a:sym typeface="Arial"/>
              </a:rPr>
              <a:t>1.2Introducción a la calidad en el desarrollo de software</a:t>
            </a:r>
          </a:p>
        </p:txBody>
      </p:sp>
      <p:sp>
        <p:nvSpPr>
          <p:cNvPr id="147" name="Shape 147"/>
          <p:cNvSpPr/>
          <p:nvPr/>
        </p:nvSpPr>
        <p:spPr>
          <a:xfrm>
            <a:off x="152400" y="152400"/>
            <a:ext cx="12192000" cy="457200"/>
          </a:xfrm>
          <a:prstGeom prst="rect">
            <a:avLst/>
          </a:prstGeom>
          <a:noFill/>
          <a:ln>
            <a:noFill/>
          </a:ln>
        </p:spPr>
        <p:txBody>
          <a:bodyPr wrap="square" lIns="91425" tIns="45700" rIns="91425" bIns="45700" anchor="ctr" anchorCtr="0">
            <a:noAutofit/>
          </a:bodyPr>
          <a:lstStyle/>
          <a:p>
            <a:pPr marL="0" marR="0" lvl="0" indent="0" algn="l" rtl="0">
              <a:spcBef>
                <a:spcPts val="0"/>
              </a:spcBef>
              <a:buNone/>
            </a:pPr>
            <a:endParaRPr sz="1800">
              <a:solidFill>
                <a:schemeClr val="dk1"/>
              </a:solidFill>
              <a:latin typeface="Calibri"/>
              <a:ea typeface="Calibri"/>
              <a:cs typeface="Calibri"/>
              <a:sym typeface="Calibri"/>
            </a:endParaRPr>
          </a:p>
        </p:txBody>
      </p:sp>
      <p:sp>
        <p:nvSpPr>
          <p:cNvPr id="148" name="Shape 148"/>
          <p:cNvSpPr/>
          <p:nvPr/>
        </p:nvSpPr>
        <p:spPr>
          <a:xfrm>
            <a:off x="152400" y="609600"/>
            <a:ext cx="12192000" cy="0"/>
          </a:xfrm>
          <a:prstGeom prst="rect">
            <a:avLst/>
          </a:prstGeom>
          <a:noFill/>
          <a:ln>
            <a:noFill/>
          </a:ln>
        </p:spPr>
        <p:txBody>
          <a:bodyPr wrap="square" lIns="91425" tIns="45700" rIns="91425" bIns="45700" anchor="ctr" anchorCtr="0">
            <a:noAutofit/>
          </a:bodyPr>
          <a:lstStyle/>
          <a:p>
            <a:pPr marL="0" marR="0" lvl="0" indent="0" algn="l" rtl="0">
              <a:spcBef>
                <a:spcPts val="0"/>
              </a:spcBef>
              <a:buNone/>
            </a:pPr>
            <a:endParaRPr sz="1800">
              <a:solidFill>
                <a:schemeClr val="dk1"/>
              </a:solidFill>
              <a:latin typeface="Calibri"/>
              <a:ea typeface="Calibri"/>
              <a:cs typeface="Calibri"/>
              <a:sym typeface="Calibri"/>
            </a:endParaRPr>
          </a:p>
        </p:txBody>
      </p:sp>
      <p:sp>
        <p:nvSpPr>
          <p:cNvPr id="149" name="Shape 149"/>
          <p:cNvSpPr/>
          <p:nvPr/>
        </p:nvSpPr>
        <p:spPr>
          <a:xfrm>
            <a:off x="1264276" y="2103910"/>
            <a:ext cx="9644130" cy="3844129"/>
          </a:xfrm>
          <a:prstGeom prst="rect">
            <a:avLst/>
          </a:prstGeom>
          <a:noFill/>
          <a:ln>
            <a:noFill/>
          </a:ln>
        </p:spPr>
        <p:txBody>
          <a:bodyPr wrap="square" lIns="91425" tIns="45700" rIns="91425" bIns="45700" anchor="t" anchorCtr="0">
            <a:noAutofit/>
          </a:bodyPr>
          <a:lstStyle/>
          <a:p>
            <a:pPr marL="0" marR="0" lvl="0" indent="0" algn="just" rtl="0">
              <a:lnSpc>
                <a:spcPct val="115000"/>
              </a:lnSpc>
              <a:spcBef>
                <a:spcPts val="0"/>
              </a:spcBef>
              <a:spcAft>
                <a:spcPts val="0"/>
              </a:spcAft>
              <a:buNone/>
            </a:pPr>
            <a:r>
              <a:rPr lang="es-MX" sz="2400">
                <a:solidFill>
                  <a:srgbClr val="000000"/>
                </a:solidFill>
                <a:latin typeface="Arial"/>
                <a:ea typeface="Arial"/>
                <a:cs typeface="Arial"/>
                <a:sym typeface="Arial"/>
              </a:rPr>
              <a:t>En cada caso debe presentarse una medición. Se debe comparar el software con algún conjunto de datos y obtener así algún indicio sobre la calidad. McCall, Richards &amp; Walters (1977), propusieron una clasificación de los factores que afectan directamente a la calidad del software. </a:t>
            </a:r>
          </a:p>
          <a:p>
            <a:pPr marL="342900" marR="0" lvl="0" indent="-342900" algn="just" rtl="0">
              <a:lnSpc>
                <a:spcPct val="115000"/>
              </a:lnSpc>
              <a:spcBef>
                <a:spcPts val="0"/>
              </a:spcBef>
              <a:spcAft>
                <a:spcPts val="0"/>
              </a:spcAft>
              <a:buClr>
                <a:srgbClr val="000000"/>
              </a:buClr>
              <a:buSzPts val="1000"/>
              <a:buFont typeface="Noto Sans Symbols"/>
              <a:buChar char="∙"/>
            </a:pPr>
            <a:r>
              <a:rPr lang="es-MX" sz="2400">
                <a:solidFill>
                  <a:srgbClr val="000000"/>
                </a:solidFill>
                <a:latin typeface="Arial"/>
                <a:ea typeface="Arial"/>
                <a:cs typeface="Arial"/>
                <a:sym typeface="Arial"/>
              </a:rPr>
              <a:t>Características operativas.</a:t>
            </a:r>
          </a:p>
          <a:p>
            <a:pPr marL="342900" marR="0" lvl="0" indent="-342900" algn="just" rtl="0">
              <a:lnSpc>
                <a:spcPct val="115000"/>
              </a:lnSpc>
              <a:spcBef>
                <a:spcPts val="0"/>
              </a:spcBef>
              <a:spcAft>
                <a:spcPts val="0"/>
              </a:spcAft>
              <a:buClr>
                <a:srgbClr val="000000"/>
              </a:buClr>
              <a:buSzPts val="1000"/>
              <a:buFont typeface="Noto Sans Symbols"/>
              <a:buChar char="∙"/>
            </a:pPr>
            <a:r>
              <a:rPr lang="es-MX" sz="2400">
                <a:solidFill>
                  <a:srgbClr val="000000"/>
                </a:solidFill>
                <a:latin typeface="Arial"/>
                <a:ea typeface="Arial"/>
                <a:cs typeface="Arial"/>
                <a:sym typeface="Arial"/>
              </a:rPr>
              <a:t>Capacidad para experimentar cambios.</a:t>
            </a:r>
          </a:p>
          <a:p>
            <a:pPr marL="342900" marR="0" lvl="0" indent="-342900" algn="just" rtl="0">
              <a:lnSpc>
                <a:spcPct val="115000"/>
              </a:lnSpc>
              <a:spcBef>
                <a:spcPts val="0"/>
              </a:spcBef>
              <a:spcAft>
                <a:spcPts val="0"/>
              </a:spcAft>
              <a:buClr>
                <a:srgbClr val="000000"/>
              </a:buClr>
              <a:buSzPts val="1000"/>
              <a:buFont typeface="Noto Sans Symbols"/>
              <a:buChar char="∙"/>
            </a:pPr>
            <a:r>
              <a:rPr lang="es-MX" sz="2400">
                <a:solidFill>
                  <a:srgbClr val="000000"/>
                </a:solidFill>
                <a:latin typeface="Arial"/>
                <a:ea typeface="Arial"/>
                <a:cs typeface="Arial"/>
                <a:sym typeface="Arial"/>
              </a:rPr>
              <a:t>Capacidad para adaptarse a nuevos entornos.</a:t>
            </a:r>
          </a:p>
          <a:p>
            <a:pPr marL="0" marR="0" lvl="0" indent="0" algn="just" rtl="0">
              <a:lnSpc>
                <a:spcPct val="115000"/>
              </a:lnSpc>
              <a:spcBef>
                <a:spcPts val="0"/>
              </a:spcBef>
              <a:spcAft>
                <a:spcPts val="0"/>
              </a:spcAft>
              <a:buNone/>
            </a:pPr>
            <a:r>
              <a:rPr lang="es-MX" sz="2000">
                <a:solidFill>
                  <a:schemeClr val="dk1"/>
                </a:solidFill>
                <a:latin typeface="Calibri"/>
                <a:ea typeface="Calibri"/>
                <a:cs typeface="Calibri"/>
                <a:sym typeface="Calibri"/>
              </a:rPr>
              <a:t> ((CV), 2001)</a:t>
            </a:r>
          </a:p>
        </p:txBody>
      </p:sp>
      <p:pic>
        <p:nvPicPr>
          <p:cNvPr id="150" name="Shape 150" descr="https://elmundodelacalidad.files.wordpress.com/2012/06/imagen-13.jpg"/>
          <p:cNvPicPr preferRelativeResize="0"/>
          <p:nvPr/>
        </p:nvPicPr>
        <p:blipFill rotWithShape="1">
          <a:blip r:embed="rId3">
            <a:alphaModFix/>
          </a:blip>
          <a:srcRect/>
          <a:stretch/>
        </p:blipFill>
        <p:spPr>
          <a:xfrm>
            <a:off x="8724679" y="3949732"/>
            <a:ext cx="2917822" cy="2795628"/>
          </a:xfrm>
          <a:prstGeom prst="rect">
            <a:avLst/>
          </a:prstGeom>
          <a:noFill/>
          <a:ln>
            <a:noFill/>
          </a:ln>
        </p:spPr>
      </p:pic>
      <p:sp>
        <p:nvSpPr>
          <p:cNvPr id="151" name="Shape 151"/>
          <p:cNvSpPr txBox="1"/>
          <p:nvPr/>
        </p:nvSpPr>
        <p:spPr>
          <a:xfrm>
            <a:off x="9079083" y="6606861"/>
            <a:ext cx="1965509" cy="138499"/>
          </a:xfrm>
          <a:prstGeom prst="rect">
            <a:avLst/>
          </a:prstGeom>
          <a:solidFill>
            <a:srgbClr val="FFFFFF"/>
          </a:solidFill>
          <a:ln>
            <a:noFill/>
          </a:ln>
        </p:spPr>
        <p:txBody>
          <a:bodyPr wrap="square" lIns="0" tIns="0" rIns="0" bIns="0" anchor="t" anchorCtr="0">
            <a:noAutofit/>
          </a:bodyPr>
          <a:lstStyle/>
          <a:p>
            <a:pPr marL="0" marR="0" lvl="0" indent="-57150" algn="l" rtl="0">
              <a:lnSpc>
                <a:spcPct val="100000"/>
              </a:lnSpc>
              <a:spcBef>
                <a:spcPts val="0"/>
              </a:spcBef>
              <a:spcAft>
                <a:spcPts val="0"/>
              </a:spcAft>
              <a:buClr>
                <a:srgbClr val="44546A"/>
              </a:buClr>
              <a:buSzPts val="900"/>
              <a:buFont typeface="Arial"/>
              <a:buNone/>
            </a:pPr>
            <a:r>
              <a:rPr lang="es-MX" sz="900" b="0" i="1" u="none" strike="noStrike" cap="none">
                <a:solidFill>
                  <a:srgbClr val="44546A"/>
                </a:solidFill>
                <a:latin typeface="Arial"/>
                <a:ea typeface="Arial"/>
                <a:cs typeface="Arial"/>
                <a:sym typeface="Arial"/>
              </a:rPr>
              <a:t>FIGURA 3 Factores de Calidad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9" name="Shape 159"/>
          <p:cNvSpPr/>
          <p:nvPr/>
        </p:nvSpPr>
        <p:spPr>
          <a:xfrm>
            <a:off x="5164996" y="381000"/>
            <a:ext cx="6490952" cy="941796"/>
          </a:xfrm>
          <a:prstGeom prst="rect">
            <a:avLst/>
          </a:prstGeom>
          <a:noFill/>
          <a:ln>
            <a:noFill/>
          </a:ln>
        </p:spPr>
        <p:txBody>
          <a:bodyPr wrap="square" lIns="91425" tIns="45700" rIns="91425" bIns="45700" anchor="t" anchorCtr="0">
            <a:noAutofit/>
          </a:bodyPr>
          <a:lstStyle/>
          <a:p>
            <a:pPr marL="0" marR="0" lvl="0" indent="0" algn="r" rtl="0">
              <a:lnSpc>
                <a:spcPct val="115000"/>
              </a:lnSpc>
              <a:spcBef>
                <a:spcPts val="0"/>
              </a:spcBef>
              <a:spcAft>
                <a:spcPts val="0"/>
              </a:spcAft>
              <a:buNone/>
            </a:pPr>
            <a:r>
              <a:rPr lang="es-MX" sz="2400" b="1" dirty="0">
                <a:solidFill>
                  <a:srgbClr val="C00000"/>
                </a:solidFill>
                <a:latin typeface="Arial"/>
                <a:ea typeface="Arial"/>
                <a:cs typeface="Arial"/>
                <a:sym typeface="Arial"/>
              </a:rPr>
              <a:t>1.2Introducción a la calidad en el desarrollo de software</a:t>
            </a:r>
          </a:p>
        </p:txBody>
      </p:sp>
      <p:sp>
        <p:nvSpPr>
          <p:cNvPr id="160" name="Shape 160"/>
          <p:cNvSpPr/>
          <p:nvPr/>
        </p:nvSpPr>
        <p:spPr>
          <a:xfrm>
            <a:off x="152400" y="152400"/>
            <a:ext cx="12192000" cy="457200"/>
          </a:xfrm>
          <a:prstGeom prst="rect">
            <a:avLst/>
          </a:prstGeom>
          <a:noFill/>
          <a:ln>
            <a:noFill/>
          </a:ln>
        </p:spPr>
        <p:txBody>
          <a:bodyPr wrap="square" lIns="91425" tIns="45700" rIns="91425" bIns="45700" anchor="ctr" anchorCtr="0">
            <a:noAutofit/>
          </a:bodyPr>
          <a:lstStyle/>
          <a:p>
            <a:pPr marL="0" marR="0" lvl="0" indent="0" algn="l" rtl="0">
              <a:spcBef>
                <a:spcPts val="0"/>
              </a:spcBef>
              <a:buNone/>
            </a:pPr>
            <a:endParaRPr sz="1800">
              <a:solidFill>
                <a:schemeClr val="dk1"/>
              </a:solidFill>
              <a:latin typeface="Calibri"/>
              <a:ea typeface="Calibri"/>
              <a:cs typeface="Calibri"/>
              <a:sym typeface="Calibri"/>
            </a:endParaRPr>
          </a:p>
        </p:txBody>
      </p:sp>
      <p:sp>
        <p:nvSpPr>
          <p:cNvPr id="161" name="Shape 161"/>
          <p:cNvSpPr/>
          <p:nvPr/>
        </p:nvSpPr>
        <p:spPr>
          <a:xfrm>
            <a:off x="152400" y="609600"/>
            <a:ext cx="12192000" cy="0"/>
          </a:xfrm>
          <a:prstGeom prst="rect">
            <a:avLst/>
          </a:prstGeom>
          <a:noFill/>
          <a:ln>
            <a:noFill/>
          </a:ln>
        </p:spPr>
        <p:txBody>
          <a:bodyPr wrap="square" lIns="91425" tIns="45700" rIns="91425" bIns="45700" anchor="ctr" anchorCtr="0">
            <a:noAutofit/>
          </a:bodyPr>
          <a:lstStyle/>
          <a:p>
            <a:pPr marL="0" marR="0" lvl="0" indent="0" algn="l" rtl="0">
              <a:spcBef>
                <a:spcPts val="0"/>
              </a:spcBef>
              <a:buNone/>
            </a:pPr>
            <a:endParaRPr sz="1800">
              <a:solidFill>
                <a:schemeClr val="dk1"/>
              </a:solidFill>
              <a:latin typeface="Calibri"/>
              <a:ea typeface="Calibri"/>
              <a:cs typeface="Calibri"/>
              <a:sym typeface="Calibri"/>
            </a:endParaRPr>
          </a:p>
        </p:txBody>
      </p:sp>
      <p:sp>
        <p:nvSpPr>
          <p:cNvPr id="162" name="Shape 162"/>
          <p:cNvSpPr/>
          <p:nvPr/>
        </p:nvSpPr>
        <p:spPr>
          <a:xfrm>
            <a:off x="1277723" y="1322796"/>
            <a:ext cx="10223679" cy="5012141"/>
          </a:xfrm>
          <a:prstGeom prst="rect">
            <a:avLst/>
          </a:prstGeom>
          <a:noFill/>
          <a:ln>
            <a:noFill/>
          </a:ln>
        </p:spPr>
        <p:txBody>
          <a:bodyPr wrap="square" lIns="91425" tIns="45700" rIns="91425" bIns="45700" anchor="t" anchorCtr="0">
            <a:noAutofit/>
          </a:bodyPr>
          <a:lstStyle/>
          <a:p>
            <a:pPr marL="0" marR="0" lvl="0" indent="0" algn="just" rtl="0">
              <a:lnSpc>
                <a:spcPct val="115000"/>
              </a:lnSpc>
              <a:spcBef>
                <a:spcPts val="0"/>
              </a:spcBef>
              <a:spcAft>
                <a:spcPts val="0"/>
              </a:spcAft>
              <a:buNone/>
            </a:pPr>
            <a:r>
              <a:rPr lang="es-MX" sz="2000" dirty="0">
                <a:solidFill>
                  <a:srgbClr val="000000"/>
                </a:solidFill>
                <a:latin typeface="Arial"/>
                <a:ea typeface="Arial"/>
                <a:cs typeface="Arial"/>
                <a:sym typeface="Arial"/>
              </a:rPr>
              <a:t>A continuación se describen los factores que propone McCall, Richards &amp; </a:t>
            </a:r>
            <a:r>
              <a:rPr lang="es-MX" sz="2000" dirty="0" err="1">
                <a:solidFill>
                  <a:srgbClr val="000000"/>
                </a:solidFill>
                <a:latin typeface="Arial"/>
                <a:ea typeface="Arial"/>
                <a:cs typeface="Arial"/>
                <a:sym typeface="Arial"/>
              </a:rPr>
              <a:t>Walters</a:t>
            </a:r>
            <a:r>
              <a:rPr lang="es-MX" sz="2000" dirty="0">
                <a:solidFill>
                  <a:srgbClr val="000000"/>
                </a:solidFill>
                <a:latin typeface="Arial"/>
                <a:ea typeface="Arial"/>
                <a:cs typeface="Arial"/>
                <a:sym typeface="Arial"/>
              </a:rPr>
              <a:t>.</a:t>
            </a:r>
          </a:p>
          <a:p>
            <a:pPr marL="0" marR="0" lvl="0" indent="0" algn="just" rtl="0">
              <a:lnSpc>
                <a:spcPct val="115000"/>
              </a:lnSpc>
              <a:spcBef>
                <a:spcPts val="0"/>
              </a:spcBef>
              <a:spcAft>
                <a:spcPts val="0"/>
              </a:spcAft>
              <a:buNone/>
            </a:pPr>
            <a:endParaRPr sz="1800" dirty="0">
              <a:solidFill>
                <a:srgbClr val="000000"/>
              </a:solidFill>
              <a:latin typeface="Calibri"/>
              <a:ea typeface="Calibri"/>
              <a:cs typeface="Calibri"/>
              <a:sym typeface="Calibri"/>
            </a:endParaRPr>
          </a:p>
          <a:p>
            <a:pPr marL="342900" marR="0" lvl="0" indent="-342900" algn="just" rtl="0">
              <a:lnSpc>
                <a:spcPct val="115000"/>
              </a:lnSpc>
              <a:spcBef>
                <a:spcPts val="0"/>
              </a:spcBef>
              <a:spcAft>
                <a:spcPts val="0"/>
              </a:spcAft>
              <a:buClr>
                <a:srgbClr val="000000"/>
              </a:buClr>
              <a:buSzPts val="1000"/>
              <a:buFont typeface="Noto Sans Symbols"/>
              <a:buChar char="∙"/>
            </a:pPr>
            <a:r>
              <a:rPr lang="es-MX" sz="2000" b="1" dirty="0">
                <a:solidFill>
                  <a:srgbClr val="000000"/>
                </a:solidFill>
                <a:latin typeface="Arial"/>
                <a:ea typeface="Arial"/>
                <a:cs typeface="Arial"/>
                <a:sym typeface="Arial"/>
              </a:rPr>
              <a:t>Corrección.</a:t>
            </a:r>
          </a:p>
          <a:p>
            <a:pPr marL="0" marR="0" lvl="0" indent="0" algn="just" rtl="0">
              <a:lnSpc>
                <a:spcPct val="115000"/>
              </a:lnSpc>
              <a:spcBef>
                <a:spcPts val="0"/>
              </a:spcBef>
              <a:spcAft>
                <a:spcPts val="0"/>
              </a:spcAft>
              <a:buNone/>
            </a:pPr>
            <a:r>
              <a:rPr lang="es-MX" sz="2000" dirty="0">
                <a:solidFill>
                  <a:srgbClr val="000000"/>
                </a:solidFill>
                <a:latin typeface="Arial"/>
                <a:ea typeface="Arial"/>
                <a:cs typeface="Arial"/>
                <a:sym typeface="Arial"/>
              </a:rPr>
              <a:t>El grado en que el programa cumple con su especificación y satisfacer los objetivos que propuso el cliente.</a:t>
            </a:r>
          </a:p>
          <a:p>
            <a:pPr marL="342900" marR="0" lvl="0" indent="-342900" algn="just" rtl="0">
              <a:lnSpc>
                <a:spcPct val="115000"/>
              </a:lnSpc>
              <a:spcBef>
                <a:spcPts val="0"/>
              </a:spcBef>
              <a:spcAft>
                <a:spcPts val="0"/>
              </a:spcAft>
              <a:buClr>
                <a:srgbClr val="000000"/>
              </a:buClr>
              <a:buSzPts val="1000"/>
              <a:buFont typeface="Noto Sans Symbols"/>
              <a:buChar char="∙"/>
            </a:pPr>
            <a:r>
              <a:rPr lang="es-MX" sz="2000" b="1" dirty="0">
                <a:solidFill>
                  <a:srgbClr val="000000"/>
                </a:solidFill>
                <a:latin typeface="Arial"/>
                <a:ea typeface="Arial"/>
                <a:cs typeface="Arial"/>
                <a:sym typeface="Arial"/>
              </a:rPr>
              <a:t>Confiabilidad.</a:t>
            </a:r>
          </a:p>
          <a:p>
            <a:pPr marL="0" marR="0" lvl="0" indent="0" algn="just" rtl="0">
              <a:lnSpc>
                <a:spcPct val="115000"/>
              </a:lnSpc>
              <a:spcBef>
                <a:spcPts val="0"/>
              </a:spcBef>
              <a:spcAft>
                <a:spcPts val="0"/>
              </a:spcAft>
              <a:buNone/>
            </a:pPr>
            <a:r>
              <a:rPr lang="es-MX" sz="2000" dirty="0">
                <a:solidFill>
                  <a:srgbClr val="000000"/>
                </a:solidFill>
                <a:latin typeface="Arial"/>
                <a:ea typeface="Arial"/>
                <a:cs typeface="Arial"/>
                <a:sym typeface="Arial"/>
              </a:rPr>
              <a:t>El grado en que se esperaría que un programa desempeña su función con la precisión requerida.</a:t>
            </a:r>
          </a:p>
          <a:p>
            <a:pPr marL="342900" marR="0" lvl="0" indent="-342900" algn="just" rtl="0">
              <a:lnSpc>
                <a:spcPct val="115000"/>
              </a:lnSpc>
              <a:spcBef>
                <a:spcPts val="0"/>
              </a:spcBef>
              <a:spcAft>
                <a:spcPts val="0"/>
              </a:spcAft>
              <a:buClr>
                <a:srgbClr val="000000"/>
              </a:buClr>
              <a:buSzPts val="1000"/>
              <a:buFont typeface="Noto Sans Symbols"/>
              <a:buChar char="∙"/>
            </a:pPr>
            <a:r>
              <a:rPr lang="es-MX" sz="2000" b="1" dirty="0">
                <a:solidFill>
                  <a:srgbClr val="000000"/>
                </a:solidFill>
                <a:latin typeface="Arial"/>
                <a:ea typeface="Arial"/>
                <a:cs typeface="Arial"/>
                <a:sym typeface="Arial"/>
              </a:rPr>
              <a:t>Eficiencia.</a:t>
            </a:r>
          </a:p>
          <a:p>
            <a:pPr marL="0" marR="0" lvl="0" indent="0" algn="just" rtl="0">
              <a:lnSpc>
                <a:spcPct val="115000"/>
              </a:lnSpc>
              <a:spcBef>
                <a:spcPts val="0"/>
              </a:spcBef>
              <a:spcAft>
                <a:spcPts val="0"/>
              </a:spcAft>
              <a:buNone/>
            </a:pPr>
            <a:r>
              <a:rPr lang="es-MX" sz="2000" dirty="0">
                <a:solidFill>
                  <a:srgbClr val="000000"/>
                </a:solidFill>
                <a:latin typeface="Arial"/>
                <a:ea typeface="Arial"/>
                <a:cs typeface="Arial"/>
                <a:sym typeface="Arial"/>
              </a:rPr>
              <a:t>La cantidad de código y de recursos de cómputo necesarios para que un programa realice su función.</a:t>
            </a:r>
          </a:p>
          <a:p>
            <a:pPr marL="342900" marR="0" lvl="0" indent="-342900" algn="just" rtl="0">
              <a:lnSpc>
                <a:spcPct val="115000"/>
              </a:lnSpc>
              <a:spcBef>
                <a:spcPts val="0"/>
              </a:spcBef>
              <a:spcAft>
                <a:spcPts val="0"/>
              </a:spcAft>
              <a:buClr>
                <a:srgbClr val="000000"/>
              </a:buClr>
              <a:buSzPts val="1000"/>
              <a:buFont typeface="Noto Sans Symbols"/>
              <a:buChar char="∙"/>
            </a:pPr>
            <a:r>
              <a:rPr lang="es-MX" sz="2000" b="1" dirty="0">
                <a:solidFill>
                  <a:srgbClr val="000000"/>
                </a:solidFill>
                <a:latin typeface="Arial"/>
                <a:ea typeface="Arial"/>
                <a:cs typeface="Arial"/>
                <a:sym typeface="Arial"/>
              </a:rPr>
              <a:t>Integridad.</a:t>
            </a:r>
          </a:p>
          <a:p>
            <a:pPr marL="0" marR="0" lvl="0" indent="0" algn="just" rtl="0">
              <a:lnSpc>
                <a:spcPct val="115000"/>
              </a:lnSpc>
              <a:spcBef>
                <a:spcPts val="0"/>
              </a:spcBef>
              <a:spcAft>
                <a:spcPts val="0"/>
              </a:spcAft>
              <a:buNone/>
            </a:pPr>
            <a:r>
              <a:rPr lang="es-MX" sz="2000" dirty="0">
                <a:solidFill>
                  <a:srgbClr val="000000"/>
                </a:solidFill>
                <a:latin typeface="Arial"/>
                <a:ea typeface="Arial"/>
                <a:cs typeface="Arial"/>
                <a:sym typeface="Arial"/>
              </a:rPr>
              <a:t>El grado de control sobre el acceso al software o los datos por parte de las personas no autorizadas.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sp>
        <p:nvSpPr>
          <p:cNvPr id="170" name="Shape 170"/>
          <p:cNvSpPr/>
          <p:nvPr/>
        </p:nvSpPr>
        <p:spPr>
          <a:xfrm>
            <a:off x="2058726" y="659846"/>
            <a:ext cx="6490952" cy="941796"/>
          </a:xfrm>
          <a:prstGeom prst="rect">
            <a:avLst/>
          </a:prstGeom>
          <a:noFill/>
          <a:ln>
            <a:noFill/>
          </a:ln>
        </p:spPr>
        <p:txBody>
          <a:bodyPr wrap="square" lIns="91425" tIns="45700" rIns="91425" bIns="45700" anchor="t" anchorCtr="0">
            <a:noAutofit/>
          </a:bodyPr>
          <a:lstStyle/>
          <a:p>
            <a:pPr marL="0" marR="0" lvl="0" indent="0" algn="r" rtl="0">
              <a:lnSpc>
                <a:spcPct val="115000"/>
              </a:lnSpc>
              <a:spcBef>
                <a:spcPts val="0"/>
              </a:spcBef>
              <a:spcAft>
                <a:spcPts val="0"/>
              </a:spcAft>
              <a:buNone/>
            </a:pPr>
            <a:r>
              <a:rPr lang="es-MX" sz="2400" b="1" i="1" dirty="0">
                <a:solidFill>
                  <a:schemeClr val="accent6">
                    <a:lumMod val="75000"/>
                  </a:schemeClr>
                </a:solidFill>
                <a:latin typeface="Arial"/>
                <a:ea typeface="Arial"/>
                <a:cs typeface="Arial"/>
                <a:sym typeface="Arial"/>
              </a:rPr>
              <a:t>1.2Introducción a la calidad en el desarrollo de software</a:t>
            </a:r>
          </a:p>
        </p:txBody>
      </p:sp>
      <p:sp>
        <p:nvSpPr>
          <p:cNvPr id="171" name="Shape 171"/>
          <p:cNvSpPr/>
          <p:nvPr/>
        </p:nvSpPr>
        <p:spPr>
          <a:xfrm>
            <a:off x="152400" y="609600"/>
            <a:ext cx="12192000" cy="0"/>
          </a:xfrm>
          <a:prstGeom prst="rect">
            <a:avLst/>
          </a:prstGeom>
          <a:noFill/>
          <a:ln>
            <a:noFill/>
          </a:ln>
        </p:spPr>
        <p:txBody>
          <a:bodyPr wrap="square" lIns="91425" tIns="45700" rIns="91425" bIns="45700" anchor="ctr" anchorCtr="0">
            <a:noAutofit/>
          </a:bodyPr>
          <a:lstStyle/>
          <a:p>
            <a:pPr marL="0" marR="0" lvl="0" indent="0" algn="l" rtl="0">
              <a:spcBef>
                <a:spcPts val="0"/>
              </a:spcBef>
              <a:buNone/>
            </a:pPr>
            <a:endParaRPr sz="1800">
              <a:solidFill>
                <a:schemeClr val="dk1"/>
              </a:solidFill>
              <a:latin typeface="Calibri"/>
              <a:ea typeface="Calibri"/>
              <a:cs typeface="Calibri"/>
              <a:sym typeface="Calibri"/>
            </a:endParaRPr>
          </a:p>
        </p:txBody>
      </p:sp>
      <p:sp>
        <p:nvSpPr>
          <p:cNvPr id="172" name="Shape 172"/>
          <p:cNvSpPr/>
          <p:nvPr/>
        </p:nvSpPr>
        <p:spPr>
          <a:xfrm>
            <a:off x="1264276" y="1651887"/>
            <a:ext cx="10197921" cy="4658198"/>
          </a:xfrm>
          <a:prstGeom prst="rect">
            <a:avLst/>
          </a:prstGeom>
          <a:noFill/>
          <a:ln>
            <a:noFill/>
          </a:ln>
        </p:spPr>
        <p:txBody>
          <a:bodyPr wrap="square" lIns="91425" tIns="45700" rIns="91425" bIns="45700" anchor="t" anchorCtr="0">
            <a:noAutofit/>
          </a:bodyPr>
          <a:lstStyle/>
          <a:p>
            <a:pPr marL="342900" marR="0" lvl="0" indent="-342900" algn="just" rtl="0">
              <a:lnSpc>
                <a:spcPct val="115000"/>
              </a:lnSpc>
              <a:spcBef>
                <a:spcPts val="0"/>
              </a:spcBef>
              <a:spcAft>
                <a:spcPts val="0"/>
              </a:spcAft>
              <a:buClr>
                <a:srgbClr val="000000"/>
              </a:buClr>
              <a:buSzPts val="1000"/>
              <a:buFont typeface="Noto Sans Symbols"/>
              <a:buChar char="∙"/>
            </a:pPr>
            <a:r>
              <a:rPr lang="es-MX" sz="1800" b="1">
                <a:solidFill>
                  <a:srgbClr val="000000"/>
                </a:solidFill>
                <a:latin typeface="Arial"/>
                <a:ea typeface="Arial"/>
                <a:cs typeface="Arial"/>
                <a:sym typeface="Arial"/>
              </a:rPr>
              <a:t>Facilidad de uso.</a:t>
            </a:r>
          </a:p>
          <a:p>
            <a:pPr marL="0" marR="0" lvl="0" indent="0" algn="just" rtl="0">
              <a:lnSpc>
                <a:spcPct val="115000"/>
              </a:lnSpc>
              <a:spcBef>
                <a:spcPts val="0"/>
              </a:spcBef>
              <a:spcAft>
                <a:spcPts val="0"/>
              </a:spcAft>
              <a:buNone/>
            </a:pPr>
            <a:r>
              <a:rPr lang="es-MX" sz="1800">
                <a:solidFill>
                  <a:srgbClr val="000000"/>
                </a:solidFill>
                <a:latin typeface="Arial"/>
                <a:ea typeface="Arial"/>
                <a:cs typeface="Arial"/>
                <a:sym typeface="Arial"/>
              </a:rPr>
              <a:t>El esfuerzo necesario para aprender, operar y preparar los datos</a:t>
            </a:r>
          </a:p>
          <a:p>
            <a:pPr marL="0" marR="0" lvl="0" indent="0" algn="just" rtl="0">
              <a:lnSpc>
                <a:spcPct val="115000"/>
              </a:lnSpc>
              <a:spcBef>
                <a:spcPts val="0"/>
              </a:spcBef>
              <a:spcAft>
                <a:spcPts val="0"/>
              </a:spcAft>
              <a:buNone/>
            </a:pPr>
            <a:r>
              <a:rPr lang="es-MX" sz="1800">
                <a:solidFill>
                  <a:srgbClr val="000000"/>
                </a:solidFill>
                <a:latin typeface="Arial"/>
                <a:ea typeface="Arial"/>
                <a:cs typeface="Arial"/>
                <a:sym typeface="Arial"/>
              </a:rPr>
              <a:t> de entrada de un programa interpretan la salida.</a:t>
            </a:r>
          </a:p>
          <a:p>
            <a:pPr marL="342900" marR="0" lvl="0" indent="-342900" algn="just" rtl="0">
              <a:lnSpc>
                <a:spcPct val="115000"/>
              </a:lnSpc>
              <a:spcBef>
                <a:spcPts val="0"/>
              </a:spcBef>
              <a:spcAft>
                <a:spcPts val="0"/>
              </a:spcAft>
              <a:buClr>
                <a:srgbClr val="000000"/>
              </a:buClr>
              <a:buSzPts val="1000"/>
              <a:buFont typeface="Noto Sans Symbols"/>
              <a:buChar char="∙"/>
            </a:pPr>
            <a:r>
              <a:rPr lang="es-MX" sz="1800" b="1">
                <a:solidFill>
                  <a:srgbClr val="000000"/>
                </a:solidFill>
                <a:latin typeface="Arial"/>
                <a:ea typeface="Arial"/>
                <a:cs typeface="Arial"/>
                <a:sym typeface="Arial"/>
              </a:rPr>
              <a:t>Facilidad de mantenimiento.</a:t>
            </a:r>
          </a:p>
          <a:p>
            <a:pPr marL="0" marR="0" lvl="0" indent="0" algn="just" rtl="0">
              <a:lnSpc>
                <a:spcPct val="115000"/>
              </a:lnSpc>
              <a:spcBef>
                <a:spcPts val="0"/>
              </a:spcBef>
              <a:spcAft>
                <a:spcPts val="0"/>
              </a:spcAft>
              <a:buNone/>
            </a:pPr>
            <a:r>
              <a:rPr lang="es-MX" sz="1800">
                <a:solidFill>
                  <a:srgbClr val="000000"/>
                </a:solidFill>
                <a:latin typeface="Arial"/>
                <a:ea typeface="Arial"/>
                <a:cs typeface="Arial"/>
                <a:sym typeface="Arial"/>
              </a:rPr>
              <a:t>El esfuerzo necesario para localizar y corregir un error en un </a:t>
            </a:r>
          </a:p>
          <a:p>
            <a:pPr marL="0" marR="0" lvl="0" indent="0" algn="just" rtl="0">
              <a:lnSpc>
                <a:spcPct val="115000"/>
              </a:lnSpc>
              <a:spcBef>
                <a:spcPts val="0"/>
              </a:spcBef>
              <a:spcAft>
                <a:spcPts val="0"/>
              </a:spcAft>
              <a:buNone/>
            </a:pPr>
            <a:r>
              <a:rPr lang="es-MX" sz="1800">
                <a:solidFill>
                  <a:srgbClr val="000000"/>
                </a:solidFill>
                <a:latin typeface="Arial"/>
                <a:ea typeface="Arial"/>
                <a:cs typeface="Arial"/>
                <a:sym typeface="Arial"/>
              </a:rPr>
              <a:t>programa.</a:t>
            </a:r>
          </a:p>
          <a:p>
            <a:pPr marL="342900" marR="0" lvl="0" indent="-342900" algn="just" rtl="0">
              <a:lnSpc>
                <a:spcPct val="115000"/>
              </a:lnSpc>
              <a:spcBef>
                <a:spcPts val="0"/>
              </a:spcBef>
              <a:spcAft>
                <a:spcPts val="0"/>
              </a:spcAft>
              <a:buClr>
                <a:srgbClr val="000000"/>
              </a:buClr>
              <a:buSzPts val="1000"/>
              <a:buFont typeface="Noto Sans Symbols"/>
              <a:buChar char="∙"/>
            </a:pPr>
            <a:r>
              <a:rPr lang="es-MX" sz="1800" b="1">
                <a:solidFill>
                  <a:srgbClr val="000000"/>
                </a:solidFill>
                <a:latin typeface="Arial"/>
                <a:ea typeface="Arial"/>
                <a:cs typeface="Arial"/>
                <a:sym typeface="Arial"/>
              </a:rPr>
              <a:t>Flexibilidad.</a:t>
            </a:r>
          </a:p>
          <a:p>
            <a:pPr marL="0" marR="0" lvl="0" indent="0" algn="just" rtl="0">
              <a:lnSpc>
                <a:spcPct val="115000"/>
              </a:lnSpc>
              <a:spcBef>
                <a:spcPts val="0"/>
              </a:spcBef>
              <a:spcAft>
                <a:spcPts val="0"/>
              </a:spcAft>
              <a:buNone/>
            </a:pPr>
            <a:r>
              <a:rPr lang="es-MX" sz="1800">
                <a:solidFill>
                  <a:srgbClr val="000000"/>
                </a:solidFill>
                <a:latin typeface="Arial"/>
                <a:ea typeface="Arial"/>
                <a:cs typeface="Arial"/>
                <a:sym typeface="Arial"/>
              </a:rPr>
              <a:t>El esfuerzo que demanda probar un programa con el fin de</a:t>
            </a:r>
          </a:p>
          <a:p>
            <a:pPr marL="0" marR="0" lvl="0" indent="0" algn="just" rtl="0">
              <a:lnSpc>
                <a:spcPct val="115000"/>
              </a:lnSpc>
              <a:spcBef>
                <a:spcPts val="0"/>
              </a:spcBef>
              <a:spcAft>
                <a:spcPts val="0"/>
              </a:spcAft>
              <a:buNone/>
            </a:pPr>
            <a:r>
              <a:rPr lang="es-MX" sz="1800">
                <a:solidFill>
                  <a:srgbClr val="000000"/>
                </a:solidFill>
                <a:latin typeface="Arial"/>
                <a:ea typeface="Arial"/>
                <a:cs typeface="Arial"/>
                <a:sym typeface="Arial"/>
              </a:rPr>
              <a:t> asegurar que realiza su </a:t>
            </a:r>
            <a:r>
              <a:rPr lang="es-MX" sz="1600">
                <a:solidFill>
                  <a:srgbClr val="000000"/>
                </a:solidFill>
                <a:latin typeface="Arial"/>
                <a:ea typeface="Arial"/>
                <a:cs typeface="Arial"/>
                <a:sym typeface="Arial"/>
              </a:rPr>
              <a:t>función</a:t>
            </a:r>
            <a:r>
              <a:rPr lang="es-MX" sz="1800">
                <a:solidFill>
                  <a:srgbClr val="000000"/>
                </a:solidFill>
                <a:latin typeface="Arial"/>
                <a:ea typeface="Arial"/>
                <a:cs typeface="Arial"/>
                <a:sym typeface="Arial"/>
              </a:rPr>
              <a:t>.</a:t>
            </a:r>
          </a:p>
          <a:p>
            <a:pPr marL="342900" marR="0" lvl="0" indent="-342900" algn="just" rtl="0">
              <a:lnSpc>
                <a:spcPct val="115000"/>
              </a:lnSpc>
              <a:spcBef>
                <a:spcPts val="0"/>
              </a:spcBef>
              <a:spcAft>
                <a:spcPts val="0"/>
              </a:spcAft>
              <a:buClr>
                <a:srgbClr val="000000"/>
              </a:buClr>
              <a:buSzPts val="1000"/>
              <a:buFont typeface="Noto Sans Symbols"/>
              <a:buChar char="∙"/>
            </a:pPr>
            <a:r>
              <a:rPr lang="es-MX" sz="1800" b="1">
                <a:solidFill>
                  <a:srgbClr val="000000"/>
                </a:solidFill>
                <a:latin typeface="Arial"/>
                <a:ea typeface="Arial"/>
                <a:cs typeface="Arial"/>
                <a:sym typeface="Arial"/>
              </a:rPr>
              <a:t>Portabilidad.</a:t>
            </a:r>
          </a:p>
          <a:p>
            <a:pPr marL="0" marR="0" lvl="0" indent="0" algn="just" rtl="0">
              <a:lnSpc>
                <a:spcPct val="115000"/>
              </a:lnSpc>
              <a:spcBef>
                <a:spcPts val="0"/>
              </a:spcBef>
              <a:spcAft>
                <a:spcPts val="0"/>
              </a:spcAft>
              <a:buNone/>
            </a:pPr>
            <a:r>
              <a:rPr lang="es-MX" sz="1800">
                <a:solidFill>
                  <a:srgbClr val="000000"/>
                </a:solidFill>
                <a:latin typeface="Arial"/>
                <a:ea typeface="Arial"/>
                <a:cs typeface="Arial"/>
                <a:sym typeface="Arial"/>
              </a:rPr>
              <a:t>El esfuerzo necesario para transferir el programa de un entorno de hardware o software a otro.</a:t>
            </a:r>
          </a:p>
          <a:p>
            <a:pPr marL="342900" marR="0" lvl="0" indent="-342900" algn="just" rtl="0">
              <a:lnSpc>
                <a:spcPct val="115000"/>
              </a:lnSpc>
              <a:spcBef>
                <a:spcPts val="0"/>
              </a:spcBef>
              <a:spcAft>
                <a:spcPts val="0"/>
              </a:spcAft>
              <a:buClr>
                <a:srgbClr val="000000"/>
              </a:buClr>
              <a:buSzPts val="1000"/>
              <a:buFont typeface="Noto Sans Symbols"/>
              <a:buChar char="∙"/>
            </a:pPr>
            <a:r>
              <a:rPr lang="es-MX" sz="1800" b="1">
                <a:solidFill>
                  <a:srgbClr val="000000"/>
                </a:solidFill>
                <a:latin typeface="Arial"/>
                <a:ea typeface="Arial"/>
                <a:cs typeface="Arial"/>
                <a:sym typeface="Arial"/>
              </a:rPr>
              <a:t>Facilidad de reutilización.</a:t>
            </a:r>
          </a:p>
          <a:p>
            <a:pPr marL="0" marR="0" lvl="0" indent="0" algn="just" rtl="0">
              <a:lnSpc>
                <a:spcPct val="115000"/>
              </a:lnSpc>
              <a:spcBef>
                <a:spcPts val="0"/>
              </a:spcBef>
              <a:spcAft>
                <a:spcPts val="0"/>
              </a:spcAft>
              <a:buNone/>
            </a:pPr>
            <a:r>
              <a:rPr lang="es-MX" sz="1800">
                <a:solidFill>
                  <a:srgbClr val="000000"/>
                </a:solidFill>
                <a:latin typeface="Arial"/>
                <a:ea typeface="Arial"/>
                <a:cs typeface="Arial"/>
                <a:sym typeface="Arial"/>
              </a:rPr>
              <a:t>El grado en que un programa o partes de él pueden reutilizarse en otras aplicaciones(en relación con el empaquetamiento y el alcance de las funciones que realiza el programa).</a:t>
            </a:r>
          </a:p>
        </p:txBody>
      </p:sp>
      <p:pic>
        <p:nvPicPr>
          <p:cNvPr id="173" name="Shape 173" descr="http://www.monografias.com/trabajos81/calidad-y-productividad/image002.gif"/>
          <p:cNvPicPr preferRelativeResize="0"/>
          <p:nvPr/>
        </p:nvPicPr>
        <p:blipFill rotWithShape="1">
          <a:blip r:embed="rId3">
            <a:alphaModFix/>
          </a:blip>
          <a:srcRect/>
          <a:stretch/>
        </p:blipFill>
        <p:spPr>
          <a:xfrm>
            <a:off x="8255358" y="1651887"/>
            <a:ext cx="3023811" cy="3002551"/>
          </a:xfrm>
          <a:prstGeom prst="rect">
            <a:avLst/>
          </a:prstGeom>
          <a:noFill/>
          <a:ln>
            <a:noFill/>
          </a:ln>
        </p:spPr>
      </p:pic>
      <p:sp>
        <p:nvSpPr>
          <p:cNvPr id="174" name="Shape 174"/>
          <p:cNvSpPr txBox="1"/>
          <p:nvPr/>
        </p:nvSpPr>
        <p:spPr>
          <a:xfrm>
            <a:off x="8255358" y="4659852"/>
            <a:ext cx="2681623" cy="161583"/>
          </a:xfrm>
          <a:prstGeom prst="rect">
            <a:avLst/>
          </a:prstGeom>
          <a:solidFill>
            <a:srgbClr val="FFFFFF"/>
          </a:solidFill>
          <a:ln>
            <a:noFill/>
          </a:ln>
        </p:spPr>
        <p:txBody>
          <a:bodyPr wrap="square" lIns="0" tIns="0" rIns="0" bIns="0" anchor="t" anchorCtr="0">
            <a:noAutofit/>
          </a:bodyPr>
          <a:lstStyle/>
          <a:p>
            <a:pPr marL="0" marR="0" lvl="0" indent="0" algn="l" rtl="0">
              <a:spcBef>
                <a:spcPts val="0"/>
              </a:spcBef>
              <a:spcAft>
                <a:spcPts val="0"/>
              </a:spcAft>
              <a:buNone/>
            </a:pPr>
            <a:r>
              <a:rPr lang="es-MX" sz="1050" i="1">
                <a:solidFill>
                  <a:srgbClr val="44546A"/>
                </a:solidFill>
                <a:latin typeface="Calibri"/>
                <a:ea typeface="Calibri"/>
                <a:cs typeface="Calibri"/>
                <a:sym typeface="Calibri"/>
              </a:rPr>
              <a:t>FIGURA 4 Conceptos de Calidad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79"/>
        <p:cNvGrpSpPr/>
        <p:nvPr/>
      </p:nvGrpSpPr>
      <p:grpSpPr>
        <a:xfrm>
          <a:off x="0" y="0"/>
          <a:ext cx="0" cy="0"/>
          <a:chOff x="0" y="0"/>
          <a:chExt cx="0" cy="0"/>
        </a:xfrm>
      </p:grpSpPr>
      <p:sp>
        <p:nvSpPr>
          <p:cNvPr id="182" name="Shape 182"/>
          <p:cNvSpPr/>
          <p:nvPr/>
        </p:nvSpPr>
        <p:spPr>
          <a:xfrm>
            <a:off x="5151549" y="609600"/>
            <a:ext cx="6490952" cy="941796"/>
          </a:xfrm>
          <a:prstGeom prst="rect">
            <a:avLst/>
          </a:prstGeom>
          <a:noFill/>
          <a:ln>
            <a:noFill/>
          </a:ln>
        </p:spPr>
        <p:txBody>
          <a:bodyPr wrap="square" lIns="91425" tIns="45700" rIns="91425" bIns="45700" anchor="t" anchorCtr="0">
            <a:noAutofit/>
          </a:bodyPr>
          <a:lstStyle/>
          <a:p>
            <a:pPr marL="0" marR="0" lvl="0" indent="0" algn="r" rtl="0">
              <a:lnSpc>
                <a:spcPct val="115000"/>
              </a:lnSpc>
              <a:spcBef>
                <a:spcPts val="0"/>
              </a:spcBef>
              <a:spcAft>
                <a:spcPts val="0"/>
              </a:spcAft>
              <a:buNone/>
            </a:pPr>
            <a:r>
              <a:rPr lang="es-MX" sz="2400" b="1" dirty="0">
                <a:solidFill>
                  <a:srgbClr val="C00000"/>
                </a:solidFill>
                <a:latin typeface="Arial"/>
                <a:ea typeface="Arial"/>
                <a:cs typeface="Arial"/>
                <a:sym typeface="Arial"/>
              </a:rPr>
              <a:t>1.2Introducción a la calidad en el desarrollo de software</a:t>
            </a:r>
          </a:p>
        </p:txBody>
      </p:sp>
      <p:sp>
        <p:nvSpPr>
          <p:cNvPr id="183" name="Shape 183"/>
          <p:cNvSpPr/>
          <p:nvPr/>
        </p:nvSpPr>
        <p:spPr>
          <a:xfrm>
            <a:off x="152400" y="609600"/>
            <a:ext cx="12192000" cy="0"/>
          </a:xfrm>
          <a:prstGeom prst="rect">
            <a:avLst/>
          </a:prstGeom>
          <a:noFill/>
          <a:ln>
            <a:noFill/>
          </a:ln>
        </p:spPr>
        <p:txBody>
          <a:bodyPr wrap="square" lIns="91425" tIns="45700" rIns="91425" bIns="45700" anchor="ctr" anchorCtr="0">
            <a:noAutofit/>
          </a:bodyPr>
          <a:lstStyle/>
          <a:p>
            <a:pPr marL="0" marR="0" lvl="0" indent="0" algn="l" rtl="0">
              <a:spcBef>
                <a:spcPts val="0"/>
              </a:spcBef>
              <a:buNone/>
            </a:pPr>
            <a:endParaRPr sz="1800">
              <a:solidFill>
                <a:schemeClr val="dk1"/>
              </a:solidFill>
              <a:latin typeface="Calibri"/>
              <a:ea typeface="Calibri"/>
              <a:cs typeface="Calibri"/>
              <a:sym typeface="Calibri"/>
            </a:endParaRPr>
          </a:p>
        </p:txBody>
      </p:sp>
      <p:sp>
        <p:nvSpPr>
          <p:cNvPr id="184" name="Shape 184"/>
          <p:cNvSpPr/>
          <p:nvPr/>
        </p:nvSpPr>
        <p:spPr>
          <a:xfrm>
            <a:off x="1171977" y="1136848"/>
            <a:ext cx="10470524" cy="5507662"/>
          </a:xfrm>
          <a:prstGeom prst="rect">
            <a:avLst/>
          </a:prstGeom>
          <a:noFill/>
          <a:ln>
            <a:noFill/>
          </a:ln>
        </p:spPr>
        <p:txBody>
          <a:bodyPr wrap="square" lIns="91425" tIns="45700" rIns="91425" bIns="45700" anchor="t" anchorCtr="0">
            <a:noAutofit/>
          </a:bodyPr>
          <a:lstStyle/>
          <a:p>
            <a:pPr marL="342900" marR="0" lvl="0" indent="-342900" algn="just" rtl="0">
              <a:lnSpc>
                <a:spcPct val="115000"/>
              </a:lnSpc>
              <a:spcBef>
                <a:spcPts val="0"/>
              </a:spcBef>
              <a:spcAft>
                <a:spcPts val="0"/>
              </a:spcAft>
              <a:buClr>
                <a:srgbClr val="000000"/>
              </a:buClr>
              <a:buSzPts val="1000"/>
              <a:buFont typeface="Noto Sans Symbols"/>
              <a:buChar char="∙"/>
            </a:pPr>
            <a:r>
              <a:rPr lang="es-MX" sz="1800" b="1" dirty="0">
                <a:solidFill>
                  <a:srgbClr val="000000"/>
                </a:solidFill>
                <a:latin typeface="Arial"/>
                <a:ea typeface="Arial"/>
                <a:cs typeface="Arial"/>
                <a:sym typeface="Arial"/>
              </a:rPr>
              <a:t>Corrección.</a:t>
            </a:r>
          </a:p>
          <a:p>
            <a:pPr marL="0" marR="0" lvl="0" indent="0" algn="just" rtl="0">
              <a:lnSpc>
                <a:spcPct val="115000"/>
              </a:lnSpc>
              <a:spcBef>
                <a:spcPts val="0"/>
              </a:spcBef>
              <a:spcAft>
                <a:spcPts val="0"/>
              </a:spcAft>
              <a:buNone/>
            </a:pPr>
            <a:r>
              <a:rPr lang="es-MX" sz="1800" dirty="0">
                <a:solidFill>
                  <a:srgbClr val="000000"/>
                </a:solidFill>
                <a:latin typeface="Arial"/>
                <a:ea typeface="Arial"/>
                <a:cs typeface="Arial"/>
                <a:sym typeface="Arial"/>
              </a:rPr>
              <a:t>El grado en que un producto de software satisface sus especificaciones y consigue los objetivos de la misión encomendada por el usuario.</a:t>
            </a:r>
          </a:p>
          <a:p>
            <a:pPr marL="342900" marR="0" lvl="0" indent="-342900" algn="just" rtl="0">
              <a:lnSpc>
                <a:spcPct val="115000"/>
              </a:lnSpc>
              <a:spcBef>
                <a:spcPts val="0"/>
              </a:spcBef>
              <a:spcAft>
                <a:spcPts val="0"/>
              </a:spcAft>
              <a:buClr>
                <a:srgbClr val="000000"/>
              </a:buClr>
              <a:buSzPts val="1000"/>
              <a:buFont typeface="Noto Sans Symbols"/>
              <a:buChar char="∙"/>
            </a:pPr>
            <a:r>
              <a:rPr lang="es-MX" sz="1800" b="1" dirty="0">
                <a:solidFill>
                  <a:srgbClr val="000000"/>
                </a:solidFill>
                <a:latin typeface="Arial"/>
                <a:ea typeface="Arial"/>
                <a:cs typeface="Arial"/>
                <a:sym typeface="Arial"/>
              </a:rPr>
              <a:t>Confiabilidad.</a:t>
            </a:r>
          </a:p>
          <a:p>
            <a:pPr marL="0" marR="0" lvl="0" indent="0" algn="just" rtl="0">
              <a:lnSpc>
                <a:spcPct val="115000"/>
              </a:lnSpc>
              <a:spcBef>
                <a:spcPts val="0"/>
              </a:spcBef>
              <a:spcAft>
                <a:spcPts val="0"/>
              </a:spcAft>
              <a:buNone/>
            </a:pPr>
            <a:r>
              <a:rPr lang="es-MX" sz="1800" dirty="0">
                <a:solidFill>
                  <a:srgbClr val="000000"/>
                </a:solidFill>
                <a:latin typeface="Arial"/>
                <a:ea typeface="Arial"/>
                <a:cs typeface="Arial"/>
                <a:sym typeface="Arial"/>
              </a:rPr>
              <a:t>El grado en que se puede esperar que un producto de software lleve a cabo sus funciones esperadas con la precisión requerida.</a:t>
            </a:r>
          </a:p>
          <a:p>
            <a:pPr marL="342900" marR="0" lvl="0" indent="-342900" algn="just" rtl="0">
              <a:lnSpc>
                <a:spcPct val="115000"/>
              </a:lnSpc>
              <a:spcBef>
                <a:spcPts val="0"/>
              </a:spcBef>
              <a:spcAft>
                <a:spcPts val="0"/>
              </a:spcAft>
              <a:buClr>
                <a:srgbClr val="000000"/>
              </a:buClr>
              <a:buSzPts val="1000"/>
              <a:buFont typeface="Noto Sans Symbols"/>
              <a:buChar char="∙"/>
            </a:pPr>
            <a:r>
              <a:rPr lang="es-MX" sz="1800" b="1" dirty="0">
                <a:solidFill>
                  <a:srgbClr val="000000"/>
                </a:solidFill>
                <a:latin typeface="Arial"/>
                <a:ea typeface="Arial"/>
                <a:cs typeface="Arial"/>
                <a:sym typeface="Arial"/>
              </a:rPr>
              <a:t>Eficiencia</a:t>
            </a:r>
            <a:r>
              <a:rPr lang="es-MX" sz="1800" dirty="0">
                <a:solidFill>
                  <a:srgbClr val="000000"/>
                </a:solidFill>
                <a:latin typeface="Arial"/>
                <a:ea typeface="Arial"/>
                <a:cs typeface="Arial"/>
                <a:sym typeface="Arial"/>
              </a:rPr>
              <a:t>.</a:t>
            </a:r>
          </a:p>
          <a:p>
            <a:pPr marL="0" marR="0" lvl="0" indent="0" algn="just" rtl="0">
              <a:lnSpc>
                <a:spcPct val="115000"/>
              </a:lnSpc>
              <a:spcBef>
                <a:spcPts val="0"/>
              </a:spcBef>
              <a:spcAft>
                <a:spcPts val="0"/>
              </a:spcAft>
              <a:buNone/>
            </a:pPr>
            <a:r>
              <a:rPr lang="es-MX" sz="1800" dirty="0">
                <a:solidFill>
                  <a:srgbClr val="000000"/>
                </a:solidFill>
                <a:latin typeface="Arial"/>
                <a:ea typeface="Arial"/>
                <a:cs typeface="Arial"/>
                <a:sym typeface="Arial"/>
              </a:rPr>
              <a:t>La cantidad de recursos computacionales y de código requeridos por un producto de software para llevar a cabo las funciones encomendadas.</a:t>
            </a:r>
          </a:p>
          <a:p>
            <a:pPr marL="342900" marR="0" lvl="0" indent="-342900" algn="just" rtl="0">
              <a:lnSpc>
                <a:spcPct val="115000"/>
              </a:lnSpc>
              <a:spcBef>
                <a:spcPts val="0"/>
              </a:spcBef>
              <a:spcAft>
                <a:spcPts val="0"/>
              </a:spcAft>
              <a:buClr>
                <a:srgbClr val="000000"/>
              </a:buClr>
              <a:buSzPts val="1000"/>
              <a:buFont typeface="Noto Sans Symbols"/>
              <a:buChar char="∙"/>
            </a:pPr>
            <a:r>
              <a:rPr lang="es-MX" sz="1800" b="1" dirty="0">
                <a:solidFill>
                  <a:srgbClr val="000000"/>
                </a:solidFill>
                <a:latin typeface="Arial"/>
                <a:ea typeface="Arial"/>
                <a:cs typeface="Arial"/>
                <a:sym typeface="Arial"/>
              </a:rPr>
              <a:t>Integridad</a:t>
            </a:r>
            <a:r>
              <a:rPr lang="es-MX" sz="1800" dirty="0">
                <a:solidFill>
                  <a:srgbClr val="000000"/>
                </a:solidFill>
                <a:latin typeface="Arial"/>
                <a:ea typeface="Arial"/>
                <a:cs typeface="Arial"/>
                <a:sym typeface="Arial"/>
              </a:rPr>
              <a:t>.</a:t>
            </a:r>
          </a:p>
          <a:p>
            <a:pPr marL="0" marR="0" lvl="0" indent="0" algn="just" rtl="0">
              <a:lnSpc>
                <a:spcPct val="115000"/>
              </a:lnSpc>
              <a:spcBef>
                <a:spcPts val="0"/>
              </a:spcBef>
              <a:spcAft>
                <a:spcPts val="0"/>
              </a:spcAft>
              <a:buNone/>
            </a:pPr>
            <a:r>
              <a:rPr lang="es-MX" sz="1800" dirty="0">
                <a:solidFill>
                  <a:srgbClr val="000000"/>
                </a:solidFill>
                <a:latin typeface="Arial"/>
                <a:ea typeface="Arial"/>
                <a:cs typeface="Arial"/>
                <a:sym typeface="Arial"/>
              </a:rPr>
              <a:t>El grado en que puede controlarse (facilitar y restringir) el uso y acceso al software y a los datos, tanto al personal autorizado como al no autorizado.</a:t>
            </a:r>
          </a:p>
          <a:p>
            <a:pPr marL="342900" marR="0" lvl="0" indent="-342900" algn="just" rtl="0">
              <a:lnSpc>
                <a:spcPct val="115000"/>
              </a:lnSpc>
              <a:spcBef>
                <a:spcPts val="0"/>
              </a:spcBef>
              <a:spcAft>
                <a:spcPts val="0"/>
              </a:spcAft>
              <a:buClr>
                <a:srgbClr val="000000"/>
              </a:buClr>
              <a:buSzPts val="1000"/>
              <a:buFont typeface="Noto Sans Symbols"/>
              <a:buChar char="∙"/>
            </a:pPr>
            <a:r>
              <a:rPr lang="es-MX" sz="1800" b="1" dirty="0">
                <a:solidFill>
                  <a:srgbClr val="000000"/>
                </a:solidFill>
                <a:latin typeface="Arial"/>
                <a:ea typeface="Arial"/>
                <a:cs typeface="Arial"/>
                <a:sym typeface="Arial"/>
              </a:rPr>
              <a:t>Facilidad de uso</a:t>
            </a:r>
            <a:r>
              <a:rPr lang="es-MX" sz="1800" dirty="0">
                <a:solidFill>
                  <a:srgbClr val="000000"/>
                </a:solidFill>
                <a:latin typeface="Arial"/>
                <a:ea typeface="Arial"/>
                <a:cs typeface="Arial"/>
                <a:sym typeface="Arial"/>
              </a:rPr>
              <a:t>.</a:t>
            </a:r>
          </a:p>
          <a:p>
            <a:pPr marL="0" marR="0" lvl="0" indent="0" algn="just" rtl="0">
              <a:lnSpc>
                <a:spcPct val="115000"/>
              </a:lnSpc>
              <a:spcBef>
                <a:spcPts val="0"/>
              </a:spcBef>
              <a:spcAft>
                <a:spcPts val="0"/>
              </a:spcAft>
              <a:buNone/>
            </a:pPr>
            <a:r>
              <a:rPr lang="es-MX" sz="1800" dirty="0">
                <a:solidFill>
                  <a:srgbClr val="000000"/>
                </a:solidFill>
                <a:latin typeface="Arial"/>
                <a:ea typeface="Arial"/>
                <a:cs typeface="Arial"/>
                <a:sym typeface="Arial"/>
              </a:rPr>
              <a:t>El esfuerzo requerido para aprender, trabajar, preparar la entrada e interpretar la salida de un producto de software.</a:t>
            </a:r>
          </a:p>
          <a:p>
            <a:pPr marL="342900" marR="0" lvl="0" indent="-342900" algn="just" rtl="0">
              <a:lnSpc>
                <a:spcPct val="115000"/>
              </a:lnSpc>
              <a:spcBef>
                <a:spcPts val="0"/>
              </a:spcBef>
              <a:spcAft>
                <a:spcPts val="0"/>
              </a:spcAft>
              <a:buClr>
                <a:srgbClr val="000000"/>
              </a:buClr>
              <a:buSzPts val="1000"/>
              <a:buFont typeface="Noto Sans Symbols"/>
              <a:buChar char="∙"/>
            </a:pPr>
            <a:r>
              <a:rPr lang="es-MX" sz="1800" b="1" dirty="0">
                <a:solidFill>
                  <a:srgbClr val="000000"/>
                </a:solidFill>
                <a:latin typeface="Arial"/>
                <a:ea typeface="Arial"/>
                <a:cs typeface="Arial"/>
                <a:sym typeface="Arial"/>
              </a:rPr>
              <a:t>Facilidad de mantenimiento</a:t>
            </a:r>
            <a:r>
              <a:rPr lang="es-MX" sz="1800" dirty="0">
                <a:solidFill>
                  <a:srgbClr val="000000"/>
                </a:solidFill>
                <a:latin typeface="Arial"/>
                <a:ea typeface="Arial"/>
                <a:cs typeface="Arial"/>
                <a:sym typeface="Arial"/>
              </a:rPr>
              <a:t>.</a:t>
            </a:r>
          </a:p>
          <a:p>
            <a:pPr marL="0" marR="0" lvl="0" indent="0" algn="just" rtl="0">
              <a:lnSpc>
                <a:spcPct val="115000"/>
              </a:lnSpc>
              <a:spcBef>
                <a:spcPts val="0"/>
              </a:spcBef>
              <a:spcAft>
                <a:spcPts val="0"/>
              </a:spcAft>
              <a:buNone/>
            </a:pPr>
            <a:r>
              <a:rPr lang="es-MX" sz="1800" dirty="0">
                <a:solidFill>
                  <a:srgbClr val="000000"/>
                </a:solidFill>
                <a:latin typeface="Arial"/>
                <a:ea typeface="Arial"/>
                <a:cs typeface="Arial"/>
                <a:sym typeface="Arial"/>
              </a:rPr>
              <a:t>El esfuerzo necesario para localizar y corregir los errores en un producto de software. </a:t>
            </a:r>
            <a:r>
              <a:rPr lang="es-MX" sz="1600" dirty="0">
                <a:solidFill>
                  <a:schemeClr val="dk1"/>
                </a:solidFill>
                <a:latin typeface="Calibri"/>
                <a:ea typeface="Calibri"/>
                <a:cs typeface="Calibri"/>
                <a:sym typeface="Calibri"/>
              </a:rPr>
              <a:t> ((CV), 2001)</a:t>
            </a:r>
          </a:p>
        </p:txBody>
      </p:sp>
    </p:spTree>
  </p:cSld>
  <p:clrMapOvr>
    <a:masterClrMapping/>
  </p:clrMapOvr>
</p:sld>
</file>

<file path=ppt/theme/theme1.xml><?xml version="1.0" encoding="utf-8"?>
<a:theme xmlns:a="http://schemas.openxmlformats.org/drawingml/2006/main" name="1033">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1033</Template>
  <TotalTime>2</TotalTime>
  <Words>915</Words>
  <Application>Microsoft Office PowerPoint</Application>
  <PresentationFormat>Panorámica</PresentationFormat>
  <Paragraphs>91</Paragraphs>
  <Slides>10</Slides>
  <Notes>10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10</vt:i4>
      </vt:variant>
    </vt:vector>
  </HeadingPairs>
  <TitlesOfParts>
    <vt:vector size="15" baseType="lpstr">
      <vt:lpstr>Arial</vt:lpstr>
      <vt:lpstr>Calibri</vt:lpstr>
      <vt:lpstr>Lato Light</vt:lpstr>
      <vt:lpstr>Noto Sans Symbols</vt:lpstr>
      <vt:lpstr>1033</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Windows 7 (U) TI</dc:creator>
  <cp:lastModifiedBy>Windows 7 (U) TI</cp:lastModifiedBy>
  <cp:revision>2</cp:revision>
  <dcterms:modified xsi:type="dcterms:W3CDTF">2018-01-03T15:14:37Z</dcterms:modified>
</cp:coreProperties>
</file>